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92" r:id="rId3"/>
    <p:sldId id="303" r:id="rId4"/>
    <p:sldId id="296" r:id="rId5"/>
    <p:sldId id="257" r:id="rId6"/>
    <p:sldId id="268" r:id="rId7"/>
    <p:sldId id="269" r:id="rId8"/>
    <p:sldId id="282" r:id="rId9"/>
    <p:sldId id="280" r:id="rId10"/>
    <p:sldId id="272" r:id="rId11"/>
    <p:sldId id="293" r:id="rId12"/>
    <p:sldId id="284" r:id="rId13"/>
    <p:sldId id="295" r:id="rId14"/>
    <p:sldId id="307" r:id="rId15"/>
    <p:sldId id="273" r:id="rId16"/>
    <p:sldId id="289" r:id="rId17"/>
    <p:sldId id="308" r:id="rId18"/>
    <p:sldId id="304" r:id="rId19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91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AEECC4-9815-4CAD-B20F-5A89FC49DB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B210E39-C553-43ED-AEEF-250BEFB480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UA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EB27FAD-7F89-4EC4-BBAD-016B0529C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86F17BE-4197-48B4-9D86-47773F916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710D30D-0381-4FB9-9047-44F4F2F36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381558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04E9B0-4FD3-4483-B3BD-24A41AD84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6398AC4-3E87-4153-B0AE-22192E9ECE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UA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07CA562-9E12-459A-A68D-A2C266E3A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8B3C744-2A5D-4973-B59E-BFC7E9155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FF315CB-E0A7-455B-879D-A683E3272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5689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EB087528-9579-4C1F-9CAD-539193DDF2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E2CDE11A-43C5-4DA2-953F-33123E8156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UA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848B180-DF40-4FBF-907E-5ECA65AD4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A6104AA-5B3D-4E45-A682-283D4ED6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3D29222-1730-466B-8773-0E0A0D095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75880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2ECB1C-A4CB-4DC6-A0BA-8F4B9E72F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B4EACF0-2240-4F10-99F9-470ED9EB5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UA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E159B4F-323D-44B7-BB8C-8549C9414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75D38F8-3782-4C9F-9182-F098DF506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D147807-69A2-43FC-BE6E-9453BE6E8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84566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2FCFB-A25D-454C-978E-D1CF59C55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225788F-210C-4AEF-A069-BBAA254C67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0081D59-4A42-46E0-8C39-88382EC67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DF27C27-4145-442E-BA5B-082C7C864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0327249-BBE8-48A2-841B-1E97779C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6296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5238BF-71BD-4B18-9314-D3DCB7C63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1023273-9A06-457D-BEF3-16A5C3E8C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UA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9B1A7C9-26A1-4D61-B9E3-6AB53CCCC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UA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B6D38DE-3AD6-4BF1-A9DF-9FA1CCA22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C4AEA35-5D4C-4E73-9787-98BFFBFB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CF2DAE1-3D1B-4F05-8251-0261FED26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18370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EA9D94-C76F-4D50-B6DC-D2468343B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8DF267B-6EA8-4742-A7D7-625CCBAC7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2B0B41BD-1AA6-44DA-85ED-D80969D0B8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UA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7EEE6D2-F04A-463E-9402-FA7A079131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CF16F402-14A0-4873-B3EB-474CB37C62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UA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41A21800-8B28-456C-ACB8-79551E368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9D39D78B-1A69-4E36-8596-C868A093B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36FC827A-05E9-4291-A647-9BFF4B4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50106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94141E-9C6D-4041-9404-84791EC62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8DAC51C-D50B-4880-BB3F-D0AEEA65F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26183F05-27BA-4353-B1BF-CB4DF639D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6F9DA5A-A38C-4435-B6EB-1DE8B9F4E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954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B24D1A7F-3B25-4B51-A085-83FB21C61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D1B659D3-9F93-4E66-BCCA-5558EEFC6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FB04BDB4-C9DE-4A39-87D0-E554EAB1A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18175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F44FB2-90AC-4904-849C-E215AE21C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84A4BB4-98FF-42BE-84C5-6C09DC3D9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E79D6B4F-9E68-4B3B-840B-33DC186B0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B7E48A5-BE63-4A0B-8414-3776D0411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9746394-FB71-4AF2-BB6C-D9B0EF94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3B52D29-3C90-4A7D-9AA0-AA8B9FC4A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201744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0A99BF-FDD9-452C-A4C7-6EAC4297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EC27B5D9-0307-4952-AFC0-735589321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B98E5E2-EE97-41A6-91B9-6FFFB55A39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Відредагуйте стиль зразка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397A1D3-AF46-4CD6-AE69-2D941A7FB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EEB67AA-FF52-4E94-9899-B5DB806D3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60D7EE0-7206-4E04-B462-3D7849C1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79127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9DD5364C-B8DA-401B-BFAB-118670F31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UA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7204808-D26E-48FC-A870-44F6FA01E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Відредагуйте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UA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9AABD0F-BC00-4520-98BC-5AE54720DD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76085-BF70-48BD-BA31-AE403722E140}" type="datetimeFigureOut">
              <a:rPr lang="ru-UA" smtClean="0"/>
              <a:t>18.11.2024</a:t>
            </a:fld>
            <a:endParaRPr lang="ru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F6E4D30-64DC-4790-B5AA-AC8DCE487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5A52FB6-2611-4C00-B0C3-36DA6313F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B823C-7152-4CB4-8B96-298F69EBD3E1}" type="slidenum">
              <a:rPr lang="ru-UA" smtClean="0"/>
              <a:t>‹№›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1075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ryna.bondar@nuos.edu.u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B550E8-DEC8-4D87-8CC0-D04C4DEED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843" y="1345096"/>
            <a:ext cx="5197911" cy="238284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Перспективи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штучного 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науковій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бібліотеці</a:t>
            </a:r>
            <a:endParaRPr lang="ru-UA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Місце для зображення 4">
            <a:extLst>
              <a:ext uri="{FF2B5EF4-FFF2-40B4-BE49-F238E27FC236}">
                <a16:creationId xmlns:a16="http://schemas.microsoft.com/office/drawing/2014/main" id="{382472E4-5892-4091-AF8E-064B35B9442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551" b="19551"/>
          <a:stretch>
            <a:fillRect/>
          </a:stretch>
        </p:blipFill>
        <p:spPr>
          <a:xfrm>
            <a:off x="6095999" y="178240"/>
            <a:ext cx="5526157" cy="6343157"/>
          </a:xfrm>
          <a:prstGeom prst="rect">
            <a:avLst/>
          </a:prstGeom>
        </p:spPr>
      </p:pic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49EB4144-CFDB-4A98-91D0-435B3CB542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4789996"/>
            <a:ext cx="3934171" cy="1160638"/>
          </a:xfrm>
        </p:spPr>
        <p:txBody>
          <a:bodyPr>
            <a:normAutofit lnSpcReduction="10000"/>
          </a:bodyPr>
          <a:lstStyle/>
          <a:p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Ірина Бондар, </a:t>
            </a:r>
          </a:p>
          <a:p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вч. секретар НБ НУК</a:t>
            </a:r>
            <a:endParaRPr 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iryna.bondar@nuos.edu.ua</a:t>
            </a:r>
            <a:endParaRPr 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871375-8C18-4FE9-9EF7-DF30BC6D93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089" y="0"/>
            <a:ext cx="1294154" cy="136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564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8792BC-AB19-42D2-826B-C4FA1CC86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803" y="2963519"/>
            <a:ext cx="10515600" cy="10898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Gamma.app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UA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3935E7E7-F7E2-4183-990F-6699982F4F80}"/>
              </a:ext>
            </a:extLst>
          </p:cNvPr>
          <p:cNvSpPr/>
          <p:nvPr/>
        </p:nvSpPr>
        <p:spPr>
          <a:xfrm>
            <a:off x="630803" y="3540930"/>
            <a:ext cx="1037645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платформа для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презентацій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штучного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(ШІ) для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автоматизації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контенту та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візуалізації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Платформа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користувачам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красиві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цікаві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простого та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інтуїтивного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інтерфейсу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Платформа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користувачам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ділитися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своїми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презентаціями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онлайн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експортувати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8742C9D-95E2-47B7-8925-4D960C5E71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32" b="10750"/>
          <a:stretch/>
        </p:blipFill>
        <p:spPr>
          <a:xfrm>
            <a:off x="0" y="28966"/>
            <a:ext cx="12192000" cy="277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586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319247D-1317-4B3F-8734-7696D3864C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22" r="1305" b="490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080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4B46FE5-478C-440D-A4C1-C6D5822B1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58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9AC95-9E64-47D0-B892-CE833A5C3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89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Популярні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інструменти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перетворення тексту в зображення: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DALL-E,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DeepArt</a:t>
            </a: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Artbreeder</a:t>
            </a: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Canva</a:t>
            </a:r>
            <a:endParaRPr lang="ru-UA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57FA09-2B25-4AC2-A136-0D12F5FAA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10" y="1462566"/>
            <a:ext cx="3957008" cy="221348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BC5F688-0B3A-430C-BBDB-70217D551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00906"/>
            <a:ext cx="5133277" cy="22008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7C3120-43E3-48B0-8B63-AE7DEBB4A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0939" y="1364045"/>
            <a:ext cx="4717068" cy="263864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6C60B6A-6D8A-4496-A1B5-1C4115EACB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1936" y="3986535"/>
            <a:ext cx="6072142" cy="287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120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781C60-D21F-485D-B0CB-C6B7DDCF5A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00" t="20293" r="47731" b="42355"/>
          <a:stretch/>
        </p:blipFill>
        <p:spPr>
          <a:xfrm>
            <a:off x="0" y="1"/>
            <a:ext cx="12192000" cy="295421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D0DDB-739B-4FB8-A5C2-AC9468AA6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954215"/>
          </a:xfrm>
        </p:spPr>
        <p:txBody>
          <a:bodyPr/>
          <a:lstStyle/>
          <a:p>
            <a:endParaRPr lang="ru-UA" dirty="0"/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201497BD-97B8-4772-8A48-9BD290A3BAA1}"/>
              </a:ext>
            </a:extLst>
          </p:cNvPr>
          <p:cNvSpPr/>
          <p:nvPr/>
        </p:nvSpPr>
        <p:spPr>
          <a:xfrm>
            <a:off x="656492" y="3076555"/>
            <a:ext cx="115355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Canva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укр. Канва) – платформа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графічного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дизайну,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користувачам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графіку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афіші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візуальний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контент для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мереж. Доступна як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вебверсія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мобільна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Сервіс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пропонує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великий банк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зображень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шрифтів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шаблонів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ілюстрацій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Користувачі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вибирати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багатьма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шаблонами,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зробленими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професійними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дизайнерами,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редагувати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завантажувати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власні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фотографії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інтерфейс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drag-and-drop.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безкоштовна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передплачувані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версії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Canva Pro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Canva for Enterprise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пропонують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додаткові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функціональні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01042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05B15E1-91DE-4510-B3C4-78C2E98DF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085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3F2952E-3F1C-4046-9ECB-7CAF8202C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884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C3497E7B-13DA-4D02-A823-18949B98253A}"/>
              </a:ext>
            </a:extLst>
          </p:cNvPr>
          <p:cNvSpPr/>
          <p:nvPr/>
        </p:nvSpPr>
        <p:spPr>
          <a:xfrm>
            <a:off x="2447778" y="599608"/>
            <a:ext cx="6879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використаної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endParaRPr lang="ru-UA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C1F7A837-C0AD-419A-A27A-9DC9CBBFA843}"/>
              </a:ext>
            </a:extLst>
          </p:cNvPr>
          <p:cNvSpPr/>
          <p:nvPr/>
        </p:nvSpPr>
        <p:spPr>
          <a:xfrm>
            <a:off x="970671" y="1582341"/>
            <a:ext cx="946755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Ярошенко Т.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Штучний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бібліотеках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бути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бути? /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Т.Ярошенко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Книжковий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всесвіт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2023. – 2 (100). – С. 39-41.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Ярошенко Т.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штучний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ігнорувати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/ Т. Ярошенко //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планета. – 2024. – 3 (105). – С. 6-12.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Сокіл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Зворський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штучного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оптимізації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академічної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/М.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Сокіл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Зворський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Вісник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Хмельницького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Серія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науки. – 2024. – №2 (333). – С. 55-60.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 10.31891/2307-5732-2024-333-2-9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uk-UA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новини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штучного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блозі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блог про АІ "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ChatGPT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Ukraine".URL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https://gptchat.in.ua/</a:t>
            </a:r>
          </a:p>
        </p:txBody>
      </p:sp>
    </p:spTree>
    <p:extLst>
      <p:ext uri="{BB962C8B-B14F-4D97-AF65-F5344CB8AC3E}">
        <p14:creationId xmlns:p14="http://schemas.microsoft.com/office/powerpoint/2010/main" val="2529739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5D491D2-3F2D-4EB4-B932-F08D6EF805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499" r="2500" b="58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65F7DD94-A8C1-4F69-9050-DEDA33548D85}"/>
              </a:ext>
            </a:extLst>
          </p:cNvPr>
          <p:cNvSpPr/>
          <p:nvPr/>
        </p:nvSpPr>
        <p:spPr>
          <a:xfrm>
            <a:off x="309489" y="318254"/>
            <a:ext cx="54723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Відкрийте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двері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новий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всесвіт</a:t>
            </a:r>
            <a:endParaRPr lang="ru-U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14089C39-43A2-4258-B673-F1A8AC29BEB3}"/>
              </a:ext>
            </a:extLst>
          </p:cNvPr>
          <p:cNvSpPr/>
          <p:nvPr/>
        </p:nvSpPr>
        <p:spPr>
          <a:xfrm>
            <a:off x="7948246" y="5553613"/>
            <a:ext cx="37842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64730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E24222FA-426E-4648-A75A-51626F52BA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987425"/>
            <a:ext cx="3932237" cy="4883149"/>
          </a:xfrm>
        </p:spPr>
        <p:txBody>
          <a:bodyPr>
            <a:normAutofit lnSpcReduction="10000"/>
          </a:bodyPr>
          <a:lstStyle/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Штучний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скорочено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ШІ, </a:t>
            </a:r>
            <a:r>
              <a:rPr lang="ru-RU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галузь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комп’ютерних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наук, яка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фокусується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розробці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машин і систем,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здатних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зазвичай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вимагають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людського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розв’язання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 і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ШІ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лежить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ідея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машин,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мислити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міркувати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люди, і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вчитися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власному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досвіді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часом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покращувати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свою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продуктивність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E1069FC-F4E8-4625-9501-CEE52D1CEB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44" r="8479" b="8192"/>
          <a:stretch/>
        </p:blipFill>
        <p:spPr>
          <a:xfrm>
            <a:off x="6202017" y="282444"/>
            <a:ext cx="5300869" cy="629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35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A0C84B-451A-4AF2-8D56-7D99B97D2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8087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ШІ в </a:t>
            </a:r>
            <a:r>
              <a:rPr lang="ru-RU" sz="36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роботі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бібліотеки</a:t>
            </a:r>
            <a:endParaRPr lang="ru-UA" sz="3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EB52497-A395-4F11-96F6-4752CE5FD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88" y="1083212"/>
            <a:ext cx="8473377" cy="579956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10006A-3226-47EF-AF62-9100653CEB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23" r="67577" b="1925"/>
          <a:stretch/>
        </p:blipFill>
        <p:spPr>
          <a:xfrm>
            <a:off x="8679765" y="1005817"/>
            <a:ext cx="3305846" cy="585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624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E750D-1EA2-4F9F-ADDE-B263E9378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183" y="0"/>
            <a:ext cx="10227212" cy="1179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Переваги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виклики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ШІ в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бібліотечній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справі</a:t>
            </a:r>
            <a:endParaRPr lang="ru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778BE16-6256-4399-9412-8C32DC5FC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325563"/>
            <a:ext cx="2466120" cy="1179512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Переваги</a:t>
            </a:r>
            <a:endParaRPr lang="ru-UA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06873294-BB20-41F9-8D95-CAA9508A9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09357" y="2902226"/>
            <a:ext cx="2606040" cy="3590650"/>
          </a:xfrm>
        </p:spPr>
        <p:txBody>
          <a:bodyPr>
            <a:normAutofit lnSpcReduction="10000"/>
          </a:bodyPr>
          <a:lstStyle/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покращення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пошуку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оптимізація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розширення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доступу.</a:t>
            </a:r>
          </a:p>
          <a:p>
            <a:endParaRPr lang="ru-UA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4EDEFA12-2FA2-498F-9A32-F1D600E78C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72281" y="1681163"/>
            <a:ext cx="2363959" cy="823912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Виклики</a:t>
            </a:r>
            <a:endParaRPr lang="ru-UA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C1C0C88-8E9B-465D-8577-21DD790922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951241" y="2902225"/>
            <a:ext cx="2606040" cy="3590650"/>
          </a:xfrm>
        </p:spPr>
        <p:txBody>
          <a:bodyPr>
            <a:normAutofit lnSpcReduction="10000"/>
          </a:bodyPr>
          <a:lstStyle/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людський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фактор;</a:t>
            </a:r>
          </a:p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етичні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реалізацію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AEAA0A-AE1B-461D-9B91-57F882C4A9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510" t="2643" r="1577" b="5304"/>
          <a:stretch/>
        </p:blipFill>
        <p:spPr>
          <a:xfrm>
            <a:off x="8066647" y="1090246"/>
            <a:ext cx="4003432" cy="576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47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27BEB68-0338-40AB-953D-67B16795E1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263" r="29269" b="13623"/>
          <a:stretch/>
        </p:blipFill>
        <p:spPr>
          <a:xfrm>
            <a:off x="0" y="0"/>
            <a:ext cx="12192000" cy="727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9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F0D1B88-5741-456E-A4A2-8FD00860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4350"/>
            <a:ext cx="4939748" cy="601897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ChatGPT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англ. </a:t>
            </a:r>
            <a:r>
              <a:rPr lang="en-US" sz="2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Generative Pre-trained Transformer</a:t>
            </a:r>
            <a:r>
              <a:rPr 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укр.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породжувальний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попередньо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тренований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чат-бот та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віртуальний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помічник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генеративним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штучним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інтелектом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розроблений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компанією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OpenAI</a:t>
            </a:r>
            <a:r>
              <a:rPr 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представлений широкому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загалу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30 листопада 2022 року. </a:t>
            </a:r>
          </a:p>
          <a:p>
            <a:pPr marL="0" indent="0" algn="just">
              <a:buNone/>
            </a:pP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Побудований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великої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мовної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оптимізований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ведення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діалогів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природними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мовами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здатен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генерувати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відповіді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предметних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областях,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різного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формату,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розміру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стилю та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деталізації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враховуючи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контекст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розмови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UA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61DCD4-9073-4183-953B-922C6C6A8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656" y="514349"/>
            <a:ext cx="5154770" cy="385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795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FEB0338-384D-445C-B555-833990321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47"/>
            <a:ext cx="6822831" cy="421696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F1A49A-7258-42A1-AD99-CF8AD9573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071" y="2329876"/>
            <a:ext cx="8053929" cy="452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545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2DA55A-3AB4-46F7-B4CC-C96093543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ChatGPT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допомогти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авторам контенту:</a:t>
            </a:r>
            <a:endParaRPr lang="ru-UA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id="{AC8A891B-0D7C-409B-9CB8-C628793E2BF9}"/>
              </a:ext>
            </a:extLst>
          </p:cNvPr>
          <p:cNvSpPr/>
          <p:nvPr/>
        </p:nvSpPr>
        <p:spPr>
          <a:xfrm>
            <a:off x="838200" y="1590262"/>
            <a:ext cx="912743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точок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зору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мозкового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штурму;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перепрофілювання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проектів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UA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853288F-373C-4737-8E32-4EC88CE49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342" y="1112754"/>
            <a:ext cx="5431300" cy="538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87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D6E77-1585-4654-B7ED-4F0A3D84C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912" y="365125"/>
            <a:ext cx="10359887" cy="93358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Нейросети для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генерації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текстів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штучного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</a:t>
            </a:r>
            <a:endParaRPr lang="ru-UA" sz="1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6678CB1-AF54-4CD0-80AC-1BE75B191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714"/>
            <a:ext cx="10515600" cy="4878250"/>
          </a:xfrm>
        </p:spPr>
        <p:txBody>
          <a:bodyPr>
            <a:normAutofit fontScale="92500"/>
          </a:bodyPr>
          <a:lstStyle/>
          <a:p>
            <a:endParaRPr lang="uk-UA" sz="2400" b="1" dirty="0"/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Copy.ai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підтримує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понад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українську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Ціна:безкоштовно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2000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згенерованих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слів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щомісяця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Опановуємо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копірайтинг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мережах</a:t>
            </a:r>
          </a:p>
          <a:p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Jasper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GPT-3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підтримує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29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включно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Ціна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тріал-версія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доступна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безкоштовно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впродовж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днів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Розкриваємо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творчий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потенціал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блогів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Rytr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GPT-4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підтримує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понад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включно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безкоштовний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план: до 10 000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символів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місяць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унікального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контенту.</a:t>
            </a: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Gemini (Google Bard)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Краще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володіє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мовою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грамотніше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Canva: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Спрощення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графічного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дизайну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ідомий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своїм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зручним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інтерфейсом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потужними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функціями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штучним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інтелектом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такими як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редагування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зображень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2503766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3202</TotalTime>
  <Words>703</Words>
  <Application>Microsoft Office PowerPoint</Application>
  <PresentationFormat>Широкий екран</PresentationFormat>
  <Paragraphs>57</Paragraphs>
  <Slides>18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Перспективи застосування штучного інтелекту в науковій бібліотеці</vt:lpstr>
      <vt:lpstr>Презентація PowerPoint</vt:lpstr>
      <vt:lpstr>Застосування ШІ в роботі бібліотеки</vt:lpstr>
      <vt:lpstr>Переваги та виклики впровадження ШІ в бібліотечній справі</vt:lpstr>
      <vt:lpstr>Презентація PowerPoint</vt:lpstr>
      <vt:lpstr>Презентація PowerPoint</vt:lpstr>
      <vt:lpstr>Презентація PowerPoint</vt:lpstr>
      <vt:lpstr>Як ChatGPT може допомогти авторам контенту:</vt:lpstr>
      <vt:lpstr>Нейросети для генерації текстів за допомогою штучного інтелекту</vt:lpstr>
      <vt:lpstr>Gamma.app   </vt:lpstr>
      <vt:lpstr>Презентація PowerPoint</vt:lpstr>
      <vt:lpstr>Презентація PowerPoint</vt:lpstr>
      <vt:lpstr>Популярні інструменти для перетворення тексту в зображення: DALL-E, DeepArt,  Artbreeder та Canva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Перспективи застосування штучного інтелекту внауковій бібліотеці.</dc:title>
  <dc:creator>CIT</dc:creator>
  <cp:lastModifiedBy>CIT</cp:lastModifiedBy>
  <cp:revision>151</cp:revision>
  <dcterms:created xsi:type="dcterms:W3CDTF">2024-09-16T09:17:53Z</dcterms:created>
  <dcterms:modified xsi:type="dcterms:W3CDTF">2024-11-18T13:22:17Z</dcterms:modified>
</cp:coreProperties>
</file>