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34446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9574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6054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75231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75942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169131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81096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349853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68937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353290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5262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28767-2F54-4DA8-B325-17BB5E17B6F4}" type="datetimeFigureOut">
              <a:rPr lang="ru-UA" smtClean="0"/>
              <a:t>18.06.2025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06AF2-A832-4D93-94A0-9F47D77E439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3366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E5CADC-BA1D-44DA-9F89-14F71308A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957" y="209725"/>
            <a:ext cx="10846964" cy="623301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МІНІСТЕРСТВО ОСВІТИ І НАУКИ УКРАЇНИ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НАЦІОНАЛЬНИЙ УНІВЕРСИТЕТ КОРАБЛЕБУДУВАННЯ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імені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адмірала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Макарова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ФАКУЛЬТЕТ ЕКОНОМІКИ МОРЯ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ДЕМОНСТРАЦІЙНИЙ МАТЕРІАЛ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кваліфікаційної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бакалаврської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Стан та використання оборотних активів підприємства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Науковий</a:t>
            </a: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</a:t>
            </a: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12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професор, к. е. н. Карась П.М.</a:t>
            </a: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br>
              <a:rPr lang="ru-UA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 </a:t>
            </a:r>
            <a:r>
              <a:rPr lang="uk-UA" sz="12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_Андреєв А.В.</a:t>
            </a:r>
            <a:br>
              <a:rPr lang="ru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211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385D546-5721-4D1F-BBE9-5B3D5EBE7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088" y="520882"/>
            <a:ext cx="10515600" cy="5816236"/>
          </a:xfrm>
        </p:spPr>
        <p:txBody>
          <a:bodyPr>
            <a:normAutofit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uk-UA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Метою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кваліфікаційної роботи є дослідження стану та структури оборотних активів  підприємства та визначення напрямів покращення їх використання.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uk-UA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Відповідно до зазначеної мети дослідження, у кваліфікаційній роботі вирішуються наступні завдання:</a:t>
            </a:r>
            <a:endParaRPr lang="ru-UA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-"/>
              <a:tabLst>
                <a:tab pos="457200" algn="l"/>
              </a:tabLst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обгрунтувати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сутність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та </a:t>
            </a:r>
            <a:r>
              <a:rPr lang="uk-UA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значення оборотних активів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підприємства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;</a:t>
            </a:r>
            <a:endParaRPr lang="ru-UA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-"/>
              <a:tabLst>
                <a:tab pos="457200" algn="l"/>
              </a:tabLst>
            </a:pP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дослідити</a:t>
            </a:r>
            <a:r>
              <a:rPr lang="uk-UA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класифікацію оборотних активів підприємства та методичні основи їх аналізу;</a:t>
            </a:r>
            <a:endParaRPr lang="ru-UA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-"/>
              <a:tabLst>
                <a:tab pos="457200" algn="l"/>
              </a:tabLst>
            </a:pP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здійснити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аналіз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стану, структури, динаміки та рівня ефективності використання оборотних активів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досліджуваного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підприємства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;</a:t>
            </a:r>
            <a:endParaRPr lang="ru-UA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-"/>
              <a:tabLst>
                <a:tab pos="457200" algn="l"/>
              </a:tabLst>
            </a:pP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визначити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шляхи підвищення ефективності використанням оборотних активів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підприємства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ru-UA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uk-UA" sz="1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Об’єктом дослідження </a:t>
            </a:r>
            <a:r>
              <a:rPr lang="uk-UA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кваліфікаційної роботи є оборотні активи  підприємства.</a:t>
            </a:r>
            <a:endParaRPr lang="ru-UA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   Предметом </a:t>
            </a:r>
            <a:r>
              <a:rPr lang="ru-RU" sz="1800" b="1" i="1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дослідження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є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теоретичні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методичні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та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практичні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питання</a:t>
            </a:r>
            <a:r>
              <a:rPr lang="ru-RU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використання оборотних  активів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підприємства</a:t>
            </a:r>
            <a:r>
              <a:rPr lang="ru-RU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577102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841C208-40EA-4D9D-93D1-ADF6BF5F6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13" name="Прямоугольник 1">
            <a:extLst>
              <a:ext uri="{FF2B5EF4-FFF2-40B4-BE49-F238E27FC236}">
                <a16:creationId xmlns:a16="http://schemas.microsoft.com/office/drawing/2014/main" id="{B7431BA3-30CA-4953-B468-8BEDC1354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4913" y="1742720"/>
            <a:ext cx="4982634" cy="822935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UA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Узагальнення підходів до категорії </a:t>
            </a:r>
            <a:r>
              <a:rPr kumimoji="0" lang="uk-UA" altLang="ru-UA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uk-UA" altLang="ru-UA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 підприємства</a:t>
            </a:r>
            <a:r>
              <a:rPr kumimoji="0" lang="uk-UA" altLang="ru-UA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uk-UA" altLang="ru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Прямоугольник 54">
            <a:extLst>
              <a:ext uri="{FF2B5EF4-FFF2-40B4-BE49-F238E27FC236}">
                <a16:creationId xmlns:a16="http://schemas.microsoft.com/office/drawing/2014/main" id="{4ABB4E4C-78A9-4D9C-B83A-19DC27D09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0900" y="3209253"/>
            <a:ext cx="1624013" cy="11064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ресурси, які є в розпорядженні </a:t>
            </a:r>
            <a:r>
              <a:rPr kumimoji="0" lang="uk-UA" altLang="ru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підприємства</a:t>
            </a:r>
            <a:endParaRPr kumimoji="0" lang="uk-UA" altLang="ru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Прямоугольник 55">
            <a:extLst>
              <a:ext uri="{FF2B5EF4-FFF2-40B4-BE49-F238E27FC236}">
                <a16:creationId xmlns:a16="http://schemas.microsoft.com/office/drawing/2014/main" id="{A3B1E065-9ED8-4A79-A690-C4C7B599F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9215" y="3135022"/>
            <a:ext cx="1576387" cy="11858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майно підприємства в матеріальній і нематеріальній</a:t>
            </a:r>
            <a:r>
              <a:rPr kumimoji="0" lang="uk-UA" altLang="ru-U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uk-UA" altLang="ru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формах</a:t>
            </a:r>
            <a:endParaRPr kumimoji="0" lang="uk-UA" altLang="ru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Прямоугольник 58">
            <a:extLst>
              <a:ext uri="{FF2B5EF4-FFF2-40B4-BE49-F238E27FC236}">
                <a16:creationId xmlns:a16="http://schemas.microsoft.com/office/drawing/2014/main" id="{323E7640-7142-41AC-8BFC-05997EC5C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9417" y="3129878"/>
            <a:ext cx="1304925" cy="11858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UA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господарські</a:t>
            </a:r>
            <a:r>
              <a:rPr kumimoji="0" lang="ru-RU" altLang="ru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UA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kumimoji="0" lang="ru-RU" altLang="ru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altLang="ru-UA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kumimoji="0" lang="ru-RU" altLang="ru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UA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забезпечують</a:t>
            </a:r>
            <a:r>
              <a:rPr kumimoji="0" lang="ru-RU" altLang="ru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UA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підприємству</a:t>
            </a:r>
            <a:r>
              <a:rPr kumimoji="0" lang="ru-RU" altLang="ru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UA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прибуток</a:t>
            </a:r>
            <a:endParaRPr kumimoji="0" lang="ru-RU" altLang="ru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50FE9AD-ACBE-4F28-8FED-7AC47D577B2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404913" y="2670121"/>
            <a:ext cx="891540" cy="330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6484E17F-715A-462D-AAAB-C4AA05DC711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697248" y="2595390"/>
            <a:ext cx="982345" cy="355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6E8D1EC7-13BA-491D-A888-8C7A3B81309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155685" y="2580826"/>
            <a:ext cx="913492" cy="45094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21">
            <a:extLst>
              <a:ext uri="{FF2B5EF4-FFF2-40B4-BE49-F238E27FC236}">
                <a16:creationId xmlns:a16="http://schemas.microsoft.com/office/drawing/2014/main" id="{9AF4B2D3-F8EE-4831-B49B-AF5E3B486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2976" y="724282"/>
            <a:ext cx="770525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Узагальнення підходів науковців до категорії </a:t>
            </a:r>
            <a:r>
              <a:rPr kumimoji="0" lang="uk-UA" altLang="ru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uk-UA" altLang="ru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 підприємства</a:t>
            </a:r>
            <a:r>
              <a:rPr kumimoji="0" lang="uk-UA" altLang="ru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uk-UA" altLang="ru-UA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6">
            <a:extLst>
              <a:ext uri="{FF2B5EF4-FFF2-40B4-BE49-F238E27FC236}">
                <a16:creationId xmlns:a16="http://schemas.microsoft.com/office/drawing/2014/main" id="{9F4FB107-312D-40A3-9670-9C9ADE51D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9751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4E4AED-265C-433F-B5BF-E3D10A80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90380BA-5517-4DF9-B742-BC24803EC2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80085" y="365125"/>
            <a:ext cx="4540136" cy="5034781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560CE8-769F-41A2-BB07-C5B1D5004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890" y="531368"/>
            <a:ext cx="5709121" cy="504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83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541114-2DF5-4D8C-B393-6802CEAB7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8600">
              <a:lnSpc>
                <a:spcPct val="150000"/>
              </a:lnSpc>
              <a:spcAft>
                <a:spcPts val="1000"/>
              </a:spcAft>
            </a:pPr>
            <a:r>
              <a:rPr lang="uk-UA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Аналіз фінансово – економічних показників діяльності </a:t>
            </a:r>
            <a:br>
              <a:rPr lang="ru-UA" sz="27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uk-UA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ПрАТ  «САНТА УКРАЇНА», </a:t>
            </a:r>
            <a:r>
              <a:rPr lang="uk-UA" sz="27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4C6A74-B45B-431F-9919-D06BE32890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4D2EE9-052C-476F-94F6-FDE4751F3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329" y="1413647"/>
            <a:ext cx="6942351" cy="507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8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D9F89-49FD-4D53-ADDD-B4F98F8E3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0826" y="2766218"/>
            <a:ext cx="4583184" cy="1325563"/>
          </a:xfrm>
        </p:spPr>
        <p:txBody>
          <a:bodyPr>
            <a:normAutofit fontScale="90000"/>
          </a:bodyPr>
          <a:lstStyle/>
          <a:p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 оборотних активів </a:t>
            </a:r>
            <a:br>
              <a:rPr lang="uk-UA" sz="3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ПрАТ  «САНТА УКРАЇНА»</a:t>
            </a:r>
            <a:br>
              <a:rPr lang="ru-UA" sz="27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B56165E-0583-4EF1-8D92-31E68BF4D6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990" y="524746"/>
            <a:ext cx="5478010" cy="5808508"/>
          </a:xfrm>
        </p:spPr>
      </p:pic>
    </p:spTree>
    <p:extLst>
      <p:ext uri="{BB962C8B-B14F-4D97-AF65-F5344CB8AC3E}">
        <p14:creationId xmlns:p14="http://schemas.microsoft.com/office/powerpoint/2010/main" val="2014845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E4C9CB-97BC-41B2-A000-464B52838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367" y="2970480"/>
            <a:ext cx="4010635" cy="1325563"/>
          </a:xfrm>
        </p:spPr>
        <p:txBody>
          <a:bodyPr/>
          <a:lstStyle/>
          <a:p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Стратегічні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оборотними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активами  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ПрАТ  «САНТА УКРАЇНА»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65B48BE-35BD-4107-AEE2-493DF903AA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467" y="3771346"/>
            <a:ext cx="5482691" cy="266725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75F3BD-EE87-49C4-86A0-6749CC274FB6}"/>
              </a:ext>
            </a:extLst>
          </p:cNvPr>
          <p:cNvSpPr txBox="1"/>
          <p:nvPr/>
        </p:nvSpPr>
        <p:spPr>
          <a:xfrm>
            <a:off x="6259844" y="64636"/>
            <a:ext cx="60946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 виду політики управління оборотними активами підприємства</a:t>
            </a:r>
            <a:endParaRPr lang="ru-UA" sz="16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B92A4DD-9ECA-413B-A4E1-E1493C0BE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844" y="786468"/>
            <a:ext cx="5293190" cy="398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34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FB8056-A213-4884-8DE0-C562E75EF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982" y="500062"/>
            <a:ext cx="9346035" cy="1325563"/>
          </a:xfrm>
        </p:spPr>
        <p:txBody>
          <a:bodyPr/>
          <a:lstStyle/>
          <a:p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Основні індикатори управління дебіторською заборгованістю ПрАТ «САНТА УКРАЇНА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8C7736-725C-443C-BD5B-00DA01669A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C379C-0969-49A3-ADD1-0E624AB5E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188" y="1711481"/>
            <a:ext cx="9947621" cy="343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04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926BC-85CC-47AF-BD6F-B4E5BA628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Структурно-логічна модель управління дебіторською заборгованістю  ПрАТ «САНТА УКРАЇНА»</a:t>
            </a:r>
            <a:br>
              <a:rPr lang="ru-U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DA0580-CEC4-422A-97F8-94A2F7734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A1E772-B2D6-46BE-BF32-2E5D7E8A9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246" y="1207883"/>
            <a:ext cx="7023508" cy="519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677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276</Words>
  <Application>Microsoft Office PowerPoint</Application>
  <PresentationFormat>Широкоэкранный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Courier New</vt:lpstr>
      <vt:lpstr>Times New Roman</vt:lpstr>
      <vt:lpstr>Office Theme</vt:lpstr>
      <vt:lpstr>  МІНІСТЕРСТВО ОСВІТИ І НАУКИ УКРАЇНИ НАЦІОНАЛЬНИЙ УНІВЕРСИТЕТ КОРАБЛЕБУДУВАННЯ імені адмірала Макарова ФАКУЛЬТЕТ ЕКОНОМІКИ МОРЯ ДЕМОНСТРАЦІЙНИЙ МАТЕРІАЛ до кваліфікаційної бакалаврської роботи   на тему:  Стан та використання оборотних активів підприємства                                                                                                        Науковий керівник    професор, к. е. н. Карась П.М._                                                            Студент _Андреєв А.В. </vt:lpstr>
      <vt:lpstr>Презентация PowerPoint</vt:lpstr>
      <vt:lpstr>Презентация PowerPoint</vt:lpstr>
      <vt:lpstr>Презентация PowerPoint</vt:lpstr>
      <vt:lpstr>                 Аналіз фінансово – економічних показників діяльності                                       ПрАТ  «САНТА УКРАЇНА», тис.грн.  </vt:lpstr>
      <vt:lpstr> Склад оборотних активів  ПрАТ  «САНТА УКРАЇНА» </vt:lpstr>
      <vt:lpstr>Стратегічні цілі управління оборотними активами   ПрАТ  «САНТА УКРАЇНА» </vt:lpstr>
      <vt:lpstr>Основні індикатори управління дебіторською заборгованістю ПрАТ «САНТА УКРАЇНА» </vt:lpstr>
      <vt:lpstr>Структурно-логічна модель управління дебіторською заборгованістю  ПрАТ «САНТА УКРАЇНА»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НАЦІОНАЛЬНИЙ УНІВЕРСИТЕТ КОРАБЛЕБУДУВАННЯ імені адмірала Макарова ФАКУЛЬТЕТ ЕКОНОМІКИ МОРЯ ДЕМОНСТРАЦІЙНИЙ МАТЕРІАЛ до кваліфікаційної бакалаврської роботи   на тему:  Стан та використання оборотних активів підприємства                                                                                                        Науковий керівник    _________         професор, к. е. н. Карась П.М._                                                                                                            ( підпис)                               (посада, вчене звання та ПІБ)                                                                                Студент                           _________                 _Андреєв А.В.                                                                                                                                                                                                                                                    (підпис)                                         (ПІБ)</dc:title>
  <dc:creator>Антон</dc:creator>
  <cp:lastModifiedBy>Антон</cp:lastModifiedBy>
  <cp:revision>7</cp:revision>
  <dcterms:created xsi:type="dcterms:W3CDTF">2025-06-16T18:26:54Z</dcterms:created>
  <dcterms:modified xsi:type="dcterms:W3CDTF">2025-06-18T06:41:48Z</dcterms:modified>
</cp:coreProperties>
</file>