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90" r:id="rId3"/>
    <p:sldId id="296" r:id="rId4"/>
    <p:sldId id="303" r:id="rId5"/>
    <p:sldId id="302" r:id="rId6"/>
    <p:sldId id="293" r:id="rId7"/>
    <p:sldId id="294" r:id="rId8"/>
    <p:sldId id="295" r:id="rId9"/>
    <p:sldId id="308" r:id="rId10"/>
    <p:sldId id="306" r:id="rId11"/>
    <p:sldId id="299" r:id="rId12"/>
    <p:sldId id="288" r:id="rId13"/>
    <p:sldId id="301" r:id="rId14"/>
    <p:sldId id="29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36889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61507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59292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81696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65281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93024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4141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55740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54644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83425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19115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A4A77-A0F6-4457-8862-80845A602EC6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DA84A-2CD7-4A2D-A823-CF243F7FF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1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microsoft.com/office/2007/relationships/hdphoto" Target="../media/hdphoto1.wdp"/><Relationship Id="rId7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microsoft.com/office/2007/relationships/hdphoto" Target="../media/hdphoto1.wdp"/><Relationship Id="rId7" Type="http://schemas.openxmlformats.org/officeDocument/2006/relationships/image" Target="../media/image6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microsoft.com/office/2007/relationships/hdphoto" Target="../media/hdphoto1.wdp"/><Relationship Id="rId7" Type="http://schemas.openxmlformats.org/officeDocument/2006/relationships/image" Target="../media/image7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microsoft.com/office/2007/relationships/hdphoto" Target="../media/hdphoto1.wdp"/><Relationship Id="rId7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fif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1.wdp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microsoft.com/office/2007/relationships/hdphoto" Target="../media/hdphoto1.wdp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microsoft.com/office/2007/relationships/hdphoto" Target="../media/hdphoto1.wdp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839780" y="379340"/>
            <a:ext cx="724004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bg1"/>
                </a:solidFill>
              </a:rPr>
              <a:t>Викладач – бібліотека: Співпраця, </a:t>
            </a:r>
          </a:p>
          <a:p>
            <a:pPr algn="ctr"/>
            <a:r>
              <a:rPr lang="uk-UA" sz="5000" b="1" dirty="0">
                <a:solidFill>
                  <a:schemeClr val="bg1"/>
                </a:solidFill>
              </a:rPr>
              <a:t>перевірена роками.</a:t>
            </a:r>
          </a:p>
          <a:p>
            <a:pPr algn="ctr"/>
            <a:r>
              <a:rPr lang="uk-UA" sz="3500" b="1" dirty="0">
                <a:solidFill>
                  <a:schemeClr val="bg1"/>
                </a:solidFill>
              </a:rPr>
              <a:t>До 100-річчя </a:t>
            </a:r>
          </a:p>
          <a:p>
            <a:pPr algn="ctr"/>
            <a:r>
              <a:rPr lang="uk-UA" sz="3500" b="1" dirty="0">
                <a:solidFill>
                  <a:schemeClr val="bg1"/>
                </a:solidFill>
              </a:rPr>
              <a:t>Машинобудівного навчально-наукового інституту НУК</a:t>
            </a:r>
            <a:endParaRPr lang="x-none" sz="35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818C879-CBA3-4C92-9F7A-8D40B226D566}"/>
              </a:ext>
            </a:extLst>
          </p:cNvPr>
          <p:cNvSpPr txBox="1"/>
          <p:nvPr/>
        </p:nvSpPr>
        <p:spPr>
          <a:xfrm>
            <a:off x="3490586" y="4395824"/>
            <a:ext cx="5210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1"/>
                </a:solidFill>
              </a:rPr>
              <a:t>Наталя </a:t>
            </a:r>
            <a:r>
              <a:rPr lang="uk-UA" sz="2400" b="1" i="1" smtClean="0">
                <a:solidFill>
                  <a:schemeClr val="bg1"/>
                </a:solidFill>
              </a:rPr>
              <a:t>Сімоненко </a:t>
            </a:r>
            <a:endParaRPr lang="uk-UA" sz="2400" b="1" i="1">
              <a:solidFill>
                <a:schemeClr val="bg1"/>
              </a:solidFill>
            </a:endParaRPr>
          </a:p>
          <a:p>
            <a:r>
              <a:rPr lang="uk-UA" sz="2400" b="1" i="1" smtClean="0">
                <a:solidFill>
                  <a:schemeClr val="bg1"/>
                </a:solidFill>
              </a:rPr>
              <a:t>Завідувачка </a:t>
            </a:r>
            <a:r>
              <a:rPr lang="uk-UA" sz="2400" b="1" i="1" dirty="0">
                <a:solidFill>
                  <a:schemeClr val="bg1"/>
                </a:solidFill>
              </a:rPr>
              <a:t>відділу обслуговування користувачів Наукової бібліотеки у МННІ</a:t>
            </a:r>
            <a:endParaRPr lang="x-none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01242"/>
      </p:ext>
    </p:extLst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45093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607D1B-666C-44E3-B275-7B169D11B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477" y="4359057"/>
            <a:ext cx="1686452" cy="22486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B2A796B-E75B-4AFF-9799-74A132D62E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86" y="4397842"/>
            <a:ext cx="1686453" cy="22486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E85627-6BA6-4951-B594-86A8FE7EDBEA}"/>
              </a:ext>
            </a:extLst>
          </p:cNvPr>
          <p:cNvSpPr txBox="1"/>
          <p:nvPr/>
        </p:nvSpPr>
        <p:spPr>
          <a:xfrm>
            <a:off x="7780419" y="3168777"/>
            <a:ext cx="3661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Знайомство з бібліотекою для першокурсників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9763DEE-10FC-44A3-A52A-6D21A2F9FD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75" y="379993"/>
            <a:ext cx="2649321" cy="19869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4B7A288-FF0B-4EE4-9FE2-1ACA96F1E4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08" y="3122644"/>
            <a:ext cx="2185369" cy="29138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D656627-CEEA-491D-9E33-59298ACF8D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98" y="1383653"/>
            <a:ext cx="2620158" cy="240014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E2AA8D5-0DF1-4A2C-8A92-AAB7B08979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68" y="640216"/>
            <a:ext cx="2007774" cy="27887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6C00AEA-B955-4AE2-8F6C-B4DB590E7E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62" y="4742666"/>
            <a:ext cx="2887267" cy="19037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7F3A98-1045-4DAA-880A-32E8BF84F70A}"/>
              </a:ext>
            </a:extLst>
          </p:cNvPr>
          <p:cNvSpPr txBox="1"/>
          <p:nvPr/>
        </p:nvSpPr>
        <p:spPr>
          <a:xfrm>
            <a:off x="273154" y="458274"/>
            <a:ext cx="5064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Заходи для студентів старших курсів</a:t>
            </a:r>
            <a:endParaRPr lang="x-none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230358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108F10-79FB-4592-AF85-764121DED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98" y="4020236"/>
            <a:ext cx="1987202" cy="26496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B647EE9-C6CA-4388-BC9B-13DB50975D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7" y="1019158"/>
            <a:ext cx="2861892" cy="21464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E908546-3998-4187-9715-ECBE1DFEF6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43" y="2802883"/>
            <a:ext cx="2518471" cy="25421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F5F0946-C9D8-472E-8AF1-B4EFF4C88E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742" y="4460534"/>
            <a:ext cx="3172562" cy="22045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33D2BE6-C93D-4E64-918C-09274E97F7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684" y="4122978"/>
            <a:ext cx="2568936" cy="25421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E7F0F23-5345-4338-B7A2-785FA68BF027}"/>
              </a:ext>
            </a:extLst>
          </p:cNvPr>
          <p:cNvSpPr txBox="1"/>
          <p:nvPr/>
        </p:nvSpPr>
        <p:spPr>
          <a:xfrm>
            <a:off x="1050002" y="188161"/>
            <a:ext cx="9759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Співпраця з кафедрою двигунів внутрішнього згоряння, установок та технічної експлуатації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A327E99-05B3-44B1-BAD5-B3A500C787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90" y="944453"/>
            <a:ext cx="2119006" cy="28253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461379F-CBD7-4196-8189-7C1239DA0D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357" y="1197377"/>
            <a:ext cx="3092654" cy="231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37865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57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40AF57-5D1C-4727-A0D5-AC6A205B3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087" y="640142"/>
            <a:ext cx="2272237" cy="1518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BB7F36-E49A-4297-8727-66335D831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7" y="726951"/>
            <a:ext cx="2403098" cy="18023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566AAEC-3804-4574-930D-D63B8C3581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51" y="1864049"/>
            <a:ext cx="2922310" cy="24117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7E31811-DE2C-4733-ADD7-E1E1F1A5E9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86" y="4480217"/>
            <a:ext cx="2239233" cy="222579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CFC9F4-A0E8-426C-9FA6-9094EEE6DD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8" y="449136"/>
            <a:ext cx="1959792" cy="27567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0D5BAB3-E974-48E7-B061-9A83AEE127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641" y="4022643"/>
            <a:ext cx="1972814" cy="26304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4C08E75-A4C4-4048-9F3D-328C1F237E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621" y="2210705"/>
            <a:ext cx="2704956" cy="202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AFFA313-B9BD-4268-8142-CB7A64FAB347}"/>
              </a:ext>
            </a:extLst>
          </p:cNvPr>
          <p:cNvSpPr txBox="1"/>
          <p:nvPr/>
        </p:nvSpPr>
        <p:spPr>
          <a:xfrm>
            <a:off x="226333" y="4670010"/>
            <a:ext cx="33055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Співпраця з кафедрою експлуатації суднових енергетичних установок та теплоенергетики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E30571A-B306-453F-B15F-EF5A14B6EB1C}"/>
              </a:ext>
            </a:extLst>
          </p:cNvPr>
          <p:cNvSpPr txBox="1"/>
          <p:nvPr/>
        </p:nvSpPr>
        <p:spPr>
          <a:xfrm>
            <a:off x="5177771" y="125260"/>
            <a:ext cx="6308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Виставки до ювілеїв науковців МННІ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A06B802-4177-4B0B-97A6-5E225838AC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96" y="3721893"/>
            <a:ext cx="2239233" cy="238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4109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ECB145-5B77-48B8-9487-0050346A82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44" y="1098608"/>
            <a:ext cx="2304573" cy="30727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F6A5EF-5858-4109-9874-D595EDACFF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220" y="2431817"/>
            <a:ext cx="2495682" cy="33275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B6AD0EB-FB68-47CE-B994-84447A6ABE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793" y="3568006"/>
            <a:ext cx="2344005" cy="31253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C2EDC44-0BEF-4CBC-A142-9FB0FCF3E96A}"/>
              </a:ext>
            </a:extLst>
          </p:cNvPr>
          <p:cNvSpPr txBox="1"/>
          <p:nvPr/>
        </p:nvSpPr>
        <p:spPr>
          <a:xfrm>
            <a:off x="713984" y="318472"/>
            <a:ext cx="754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Круглі столи з актуальних питань навчання та науки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43D08A3-D586-44FA-BDA7-839DCF32FA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58" y="780137"/>
            <a:ext cx="2700056" cy="28683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183FB7-D96C-42BC-B35D-7A18031577CE}"/>
              </a:ext>
            </a:extLst>
          </p:cNvPr>
          <p:cNvSpPr txBox="1"/>
          <p:nvPr/>
        </p:nvSpPr>
        <p:spPr>
          <a:xfrm>
            <a:off x="7503090" y="5486400"/>
            <a:ext cx="4409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Співпраця з професором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 В.П. Шостаком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86F639-7E60-429B-A63B-B08531B309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90" y="3568006"/>
            <a:ext cx="2540023" cy="190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61503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664415" y="2558869"/>
            <a:ext cx="7240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>
                <a:solidFill>
                  <a:schemeClr val="bg1"/>
                </a:solidFill>
              </a:rPr>
              <a:t>Дякую за увагу!</a:t>
            </a:r>
            <a:endParaRPr lang="x-none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17672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4573D0-FD58-4BC1-AD5E-741D618CB13E}"/>
              </a:ext>
            </a:extLst>
          </p:cNvPr>
          <p:cNvSpPr txBox="1"/>
          <p:nvPr/>
        </p:nvSpPr>
        <p:spPr>
          <a:xfrm>
            <a:off x="3982845" y="657182"/>
            <a:ext cx="4332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120 років Старому корпусу НУК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5ECF89-0342-4FF9-82B5-2BF737F48B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0" y="3706938"/>
            <a:ext cx="2843409" cy="26099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1345536-BD00-4206-9240-D9FAAD301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612" y="387278"/>
            <a:ext cx="2475438" cy="28661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3138BC1-83EE-415E-A045-16314085B5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30" y="3719771"/>
            <a:ext cx="2475437" cy="29830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E481071-B3AF-428F-AC1C-1112E45C199B}"/>
              </a:ext>
            </a:extLst>
          </p:cNvPr>
          <p:cNvSpPr txBox="1"/>
          <p:nvPr/>
        </p:nvSpPr>
        <p:spPr>
          <a:xfrm>
            <a:off x="3772000" y="3612250"/>
            <a:ext cx="3883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85 років кафедрі технічної теплофізики та суднових паровиробних установок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22952FF-3F90-4EE8-B4E0-B8D3F3DA6BE0}"/>
              </a:ext>
            </a:extLst>
          </p:cNvPr>
          <p:cNvSpPr txBox="1"/>
          <p:nvPr/>
        </p:nvSpPr>
        <p:spPr>
          <a:xfrm>
            <a:off x="4952773" y="1628301"/>
            <a:ext cx="4332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110 років від дня народження професора 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Віктора Михайловича </a:t>
            </a:r>
            <a:r>
              <a:rPr lang="uk-UA" sz="2400" b="1" dirty="0" err="1">
                <a:solidFill>
                  <a:srgbClr val="C00000"/>
                </a:solidFill>
              </a:rPr>
              <a:t>Бузника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 (1914 – 1968 рр.)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76713F5-A7E7-4E89-9699-353C4723CEF4}"/>
              </a:ext>
            </a:extLst>
          </p:cNvPr>
          <p:cNvSpPr txBox="1"/>
          <p:nvPr/>
        </p:nvSpPr>
        <p:spPr>
          <a:xfrm>
            <a:off x="4952774" y="5000510"/>
            <a:ext cx="4332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80 років від дня народження 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 професора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 Віктора Михайловича Горбова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 (1944 – 2022 рр.)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813BC07-0A4F-4884-8687-E67268BD6D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6" y="675016"/>
            <a:ext cx="3561154" cy="24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98909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C91C3B-5483-4B75-839E-2C02FA6AB9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56" y="371170"/>
            <a:ext cx="1993515" cy="26580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8B75DE8-F40B-44D8-87A4-C92ADCC8B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69" y="1747761"/>
            <a:ext cx="2107802" cy="22391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0816849-9567-4396-9AC6-CE971ACF2F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04" y="115310"/>
            <a:ext cx="2985532" cy="22391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6C596B2-F522-4207-884C-0B3B3C0D26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248" y="1651046"/>
            <a:ext cx="1838134" cy="2450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BF1609A-460A-49DD-93D7-593A682F266B}"/>
              </a:ext>
            </a:extLst>
          </p:cNvPr>
          <p:cNvSpPr txBox="1"/>
          <p:nvPr/>
        </p:nvSpPr>
        <p:spPr>
          <a:xfrm>
            <a:off x="513566" y="5002183"/>
            <a:ext cx="11135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>
                <a:solidFill>
                  <a:srgbClr val="C00000"/>
                </a:solidFill>
              </a:rPr>
              <a:t>1924 р. – було засновано механічне відділення політехнічного технікуму, право- наступником якого став машинобудівний факультет МКІ</a:t>
            </a:r>
          </a:p>
          <a:p>
            <a:pPr algn="just"/>
            <a:r>
              <a:rPr lang="uk-UA" sz="2400" b="1" dirty="0">
                <a:solidFill>
                  <a:srgbClr val="C00000"/>
                </a:solidFill>
              </a:rPr>
              <a:t>2004 р. –  машинобудівний факультет був реорганізований у  інститут (зараз машинобудівний навчально-науковий інститут НУК)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336D38B-37ED-43DA-91B7-87A9EA6DA1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260" y="2868025"/>
            <a:ext cx="2734241" cy="20378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1EC08DE-A08C-470A-B6B5-3B3B819187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904" y="286157"/>
            <a:ext cx="2024751" cy="269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84072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740C1F3-C535-4F0F-9EE3-8EF4AE3A9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2" y="3649835"/>
            <a:ext cx="2212423" cy="294989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DB5058D-FF22-4343-8E78-D2CB28D5F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29" y="222947"/>
            <a:ext cx="2040425" cy="272056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24D6A45-54B3-43B9-99D7-8742281228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05" y="332934"/>
            <a:ext cx="2149120" cy="28654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EF3F554-D748-4B51-8D3C-2E28D2A37C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289" y="4459266"/>
            <a:ext cx="3296955" cy="221919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2A3E798-69F3-4E91-99F6-4FBFA7FB1D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2862" y="3996396"/>
            <a:ext cx="2938372" cy="22124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AF43F0C-962A-4655-A614-0C6263C922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29" y="360080"/>
            <a:ext cx="2331842" cy="31091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CCDFCB7-9BF1-4D1F-9D9A-844952D4D9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637" y="2076722"/>
            <a:ext cx="1959092" cy="2704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EE21D90-84CE-48D3-A2C1-722089255E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88" y="1375340"/>
            <a:ext cx="2149120" cy="286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70143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54539B-43C1-46DB-88EE-6E125C06F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7" y="1217396"/>
            <a:ext cx="3076966" cy="41026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571681-31ED-4BA0-8997-D4F5DDA43F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142" y="4024422"/>
            <a:ext cx="4037989" cy="25911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5FE68B-DF49-42C1-96BB-F8A5E91AE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359" y="984331"/>
            <a:ext cx="3385208" cy="449597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2223435-7B94-4B1F-9577-6C9377DDE1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22" y="842886"/>
            <a:ext cx="1504535" cy="21586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5C132AB-71F4-4B4D-88F8-7918BED481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966" y="1507471"/>
            <a:ext cx="1350717" cy="19287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C68DA80-E652-4C10-B786-3C75CDB770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3951" y="2158219"/>
            <a:ext cx="2086871" cy="1350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E547CA-EF85-4833-AFA4-51940C59384F}"/>
              </a:ext>
            </a:extLst>
          </p:cNvPr>
          <p:cNvSpPr txBox="1"/>
          <p:nvPr/>
        </p:nvSpPr>
        <p:spPr>
          <a:xfrm>
            <a:off x="2463973" y="150602"/>
            <a:ext cx="895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Поповнення фонду видань іноземними мовами</a:t>
            </a:r>
            <a:endParaRPr lang="x-none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41309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70E9E4-2ADD-47FE-A84B-7D804341CB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032" y="305796"/>
            <a:ext cx="1609922" cy="22680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0DCE57-4FC3-4DB3-9EC6-E2365F2B07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1" y="2663557"/>
            <a:ext cx="1449867" cy="20528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38CE08-68F8-4BFF-AE50-4E5E60A5E1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863" y="315057"/>
            <a:ext cx="2495878" cy="34380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D77395D-FFD2-4720-8527-A6BAAF89CF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47" y="176839"/>
            <a:ext cx="3196001" cy="239700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0C83522-2433-4530-BDD8-498CCAAE80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642" y="3762733"/>
            <a:ext cx="3876037" cy="29184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7104788-BA5F-4964-918E-8C6AB8D3F3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465" y="2210901"/>
            <a:ext cx="1615699" cy="23594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6FAB5B4-31E2-4DAC-BDAD-63AF974754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753" y="4470260"/>
            <a:ext cx="1615700" cy="22109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BF967C-8BCB-4378-B38B-90C8090681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3" y="406894"/>
            <a:ext cx="1424944" cy="193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1489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608255" y="739448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33CDFA-8151-4A23-9D46-DAADB0C07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7" y="739448"/>
            <a:ext cx="3235891" cy="2238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04EC7B-8AD4-4D72-B0D2-C6219BAE78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96" y="2096254"/>
            <a:ext cx="3624599" cy="23390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74BD7D3-7D7E-42F6-9442-747AA02324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98" y="971539"/>
            <a:ext cx="3462398" cy="42006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576944D-972F-4376-81CC-4EA6D75BBD66}"/>
              </a:ext>
            </a:extLst>
          </p:cNvPr>
          <p:cNvSpPr txBox="1"/>
          <p:nvPr/>
        </p:nvSpPr>
        <p:spPr>
          <a:xfrm>
            <a:off x="7102257" y="5513211"/>
            <a:ext cx="4843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Книжкова колекція професора В.В. </a:t>
            </a:r>
            <a:r>
              <a:rPr lang="uk-UA" sz="2400" b="1" dirty="0" err="1">
                <a:solidFill>
                  <a:srgbClr val="C00000"/>
                </a:solidFill>
              </a:rPr>
              <a:t>Алексієнка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5B27524-3DD8-49B0-A32C-FA97E66F34D7}"/>
              </a:ext>
            </a:extLst>
          </p:cNvPr>
          <p:cNvSpPr txBox="1"/>
          <p:nvPr/>
        </p:nvSpPr>
        <p:spPr>
          <a:xfrm>
            <a:off x="0" y="234895"/>
            <a:ext cx="5311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Із зібрання професора В.М. Горбова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2FABE0B-CA3C-4004-A381-9945AD0524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75" y="4362547"/>
            <a:ext cx="3118703" cy="233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55350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7" y="-34289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39BA3E-3186-410F-AC6B-C695D41A0C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8" y="372767"/>
            <a:ext cx="1993411" cy="2564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B02343-5A36-49C6-B9A8-417822E32F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89" y="332176"/>
            <a:ext cx="1887157" cy="26048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3591ED1-9332-4EB7-A52F-8622DF408979}"/>
              </a:ext>
            </a:extLst>
          </p:cNvPr>
          <p:cNvSpPr txBox="1"/>
          <p:nvPr/>
        </p:nvSpPr>
        <p:spPr>
          <a:xfrm>
            <a:off x="113097" y="3394711"/>
            <a:ext cx="4840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Екслібриси з книжкових колекцій професорів В.В. </a:t>
            </a:r>
            <a:r>
              <a:rPr lang="uk-UA" sz="2400" b="1" dirty="0" err="1">
                <a:solidFill>
                  <a:srgbClr val="C00000"/>
                </a:solidFill>
              </a:rPr>
              <a:t>Алексієнка</a:t>
            </a:r>
            <a:r>
              <a:rPr lang="uk-UA" sz="2400" b="1" dirty="0">
                <a:solidFill>
                  <a:srgbClr val="C00000"/>
                </a:solidFill>
              </a:rPr>
              <a:t> та 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Ю.С. Крючкова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D5B0DA-7EB6-436D-84F6-90DC7E9BDF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22" y="34289"/>
            <a:ext cx="2466518" cy="21891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FC9D96-FE7B-47DD-8BFF-87BCF05F3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38" y="4036500"/>
            <a:ext cx="2015125" cy="26868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BA1F7D4-A738-4A06-AF96-D416C28AB2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72" y="2704168"/>
            <a:ext cx="2232717" cy="2085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D933597-E386-4B2D-B112-F5B8A1D1AB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3257"/>
            <a:ext cx="1536640" cy="20855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F6EBCEA-675C-45DD-B484-9A4A03F59F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333" y="4595040"/>
            <a:ext cx="1408031" cy="208558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DE501F3-2384-4C2F-A230-FE0739DAD7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034" y="2704168"/>
            <a:ext cx="1582747" cy="21891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A3B650A-0B35-4CE8-B2EA-8BCF80B825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940" y="4577645"/>
            <a:ext cx="1428908" cy="190521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CE0A46-B975-4E2D-99E8-AF36D46FAB5A}"/>
              </a:ext>
            </a:extLst>
          </p:cNvPr>
          <p:cNvSpPr txBox="1"/>
          <p:nvPr/>
        </p:nvSpPr>
        <p:spPr>
          <a:xfrm>
            <a:off x="27988" y="5338051"/>
            <a:ext cx="3090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З Фонду видань з дарчими написами</a:t>
            </a:r>
            <a:endParaRPr lang="x-none" sz="24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7C78FFC-D4E2-46EE-874A-4390B40F9B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17608" y="1017956"/>
            <a:ext cx="2711734" cy="204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03665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7AD860-5900-4DD1-8691-3804987F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0EA626-CE8E-4674-BF7F-C79DFC568EF2}"/>
              </a:ext>
            </a:extLst>
          </p:cNvPr>
          <p:cNvSpPr txBox="1"/>
          <p:nvPr/>
        </p:nvSpPr>
        <p:spPr>
          <a:xfrm>
            <a:off x="263047" y="513566"/>
            <a:ext cx="724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x-none" sz="4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22196CA-CA57-4EEF-B673-946BA36955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957" y="4738081"/>
            <a:ext cx="2896235" cy="15494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28E779-348F-4F3B-86C3-BD2524FCE7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50" y="12613"/>
            <a:ext cx="2684363" cy="20132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302782C-6DAA-4A49-B6F4-825CC82DD3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743" y="1848490"/>
            <a:ext cx="2684363" cy="20132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1664975-9D53-45EB-B19A-9AE37C5DE2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28" y="307299"/>
            <a:ext cx="2118464" cy="282461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6CF9D70E-8F7F-42F5-9B59-17F3310135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67" y="4193439"/>
            <a:ext cx="2377026" cy="233288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14A735EF-93A4-41C2-8E77-4A3B51CA06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997" y="133384"/>
            <a:ext cx="2684363" cy="20211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7A9AF37D-599A-45EF-931F-56818E93BA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029" y="2293397"/>
            <a:ext cx="2694891" cy="20211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945F342-2997-4737-932A-BEF384519A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485" y="3429000"/>
            <a:ext cx="2684363" cy="20132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733994D-0BFA-4302-8641-46735EAC63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22" y="4703449"/>
            <a:ext cx="2694891" cy="20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9870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209</Words>
  <Application>Microsoft Office PowerPoint</Application>
  <PresentationFormat>Широкоэкранный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LibrNUK</dc:creator>
  <cp:lastModifiedBy>LibrNUK</cp:lastModifiedBy>
  <cp:revision>139</cp:revision>
  <dcterms:created xsi:type="dcterms:W3CDTF">2021-10-23T06:46:48Z</dcterms:created>
  <dcterms:modified xsi:type="dcterms:W3CDTF">2024-11-15T10:17:08Z</dcterms:modified>
</cp:coreProperties>
</file>