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379C90F-577E-47D7-A27D-34C0C6FFAB85}">
  <a:tblStyle styleId="{2379C90F-577E-47D7-A27D-34C0C6FFAB8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82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7744885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66924ba393_1_1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366924ba393_1_1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366924ba393_1_1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366924ba393_1_1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3679835902a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3679835902a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366924ba393_1_14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366924ba393_1_1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366924ba393_1_2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366924ba393_1_2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66924ba393_1_1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66924ba393_1_1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3679835902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0" name="Google Shape;310;g367983590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366924ba393_1_2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366924ba393_1_2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366924ba393_1_1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366924ba393_1_1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366924ba393_1_14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366924ba393_1_14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366924ba393_1_14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366924ba393_1_14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366924ba393_1_14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366924ba393_1_14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366924ba393_1_1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366924ba393_1_1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bg>
      <p:bgPr>
        <a:solidFill>
          <a:schemeClr val="accent2"/>
        </a:solidFill>
        <a:effectLst/>
      </p:bgPr>
    </p:bg>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4812030" y="3326130"/>
            <a:ext cx="3706200" cy="841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rgbClr val="3F3F3F"/>
              </a:buClr>
              <a:buSzPts val="2700"/>
              <a:buFont typeface="Arial"/>
              <a:buNone/>
              <a:defRPr sz="2700" cap="none">
                <a:solidFill>
                  <a:srgbClr val="3F3F3F"/>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 name="Google Shape;13;p2"/>
          <p:cNvSpPr txBox="1">
            <a:spLocks noGrp="1"/>
          </p:cNvSpPr>
          <p:nvPr>
            <p:ph type="subTitle" idx="1"/>
          </p:nvPr>
        </p:nvSpPr>
        <p:spPr>
          <a:xfrm>
            <a:off x="4812031" y="4190168"/>
            <a:ext cx="3706200" cy="297600"/>
          </a:xfrm>
          <a:prstGeom prst="rect">
            <a:avLst/>
          </a:prstGeom>
          <a:noFill/>
          <a:ln>
            <a:noFill/>
          </a:ln>
        </p:spPr>
        <p:txBody>
          <a:bodyPr spcFirstLastPara="1" wrap="square" lIns="68575" tIns="34275" rIns="68575" bIns="34275" anchor="t" anchorCtr="0">
            <a:normAutofit/>
          </a:bodyPr>
          <a:lstStyle>
            <a:lvl1pPr lvl="0" algn="l">
              <a:lnSpc>
                <a:spcPct val="100000"/>
              </a:lnSpc>
              <a:spcBef>
                <a:spcPts val="800"/>
              </a:spcBef>
              <a:spcAft>
                <a:spcPts val="0"/>
              </a:spcAft>
              <a:buClr>
                <a:srgbClr val="3F3F3F"/>
              </a:buClr>
              <a:buSzPts val="1200"/>
              <a:buNone/>
              <a:defRPr sz="1200">
                <a:solidFill>
                  <a:srgbClr val="3F3F3F"/>
                </a:solidFill>
              </a:defRPr>
            </a:lvl1pPr>
            <a:lvl2pPr lvl="1" algn="ctr">
              <a:lnSpc>
                <a:spcPct val="90000"/>
              </a:lnSpc>
              <a:spcBef>
                <a:spcPts val="400"/>
              </a:spcBef>
              <a:spcAft>
                <a:spcPts val="0"/>
              </a:spcAft>
              <a:buClr>
                <a:srgbClr val="3F3F3F"/>
              </a:buClr>
              <a:buSzPts val="1500"/>
              <a:buNone/>
              <a:defRPr sz="1500"/>
            </a:lvl2pPr>
            <a:lvl3pPr lvl="2" algn="ctr">
              <a:lnSpc>
                <a:spcPct val="90000"/>
              </a:lnSpc>
              <a:spcBef>
                <a:spcPts val="400"/>
              </a:spcBef>
              <a:spcAft>
                <a:spcPts val="0"/>
              </a:spcAft>
              <a:buClr>
                <a:srgbClr val="3F3F3F"/>
              </a:buClr>
              <a:buSzPts val="1400"/>
              <a:buNone/>
              <a:defRPr sz="1400"/>
            </a:lvl3pPr>
            <a:lvl4pPr lvl="3" algn="ctr">
              <a:lnSpc>
                <a:spcPct val="90000"/>
              </a:lnSpc>
              <a:spcBef>
                <a:spcPts val="400"/>
              </a:spcBef>
              <a:spcAft>
                <a:spcPts val="0"/>
              </a:spcAft>
              <a:buClr>
                <a:srgbClr val="3F3F3F"/>
              </a:buClr>
              <a:buSzPts val="1200"/>
              <a:buNone/>
              <a:defRPr sz="1200"/>
            </a:lvl4pPr>
            <a:lvl5pPr lvl="4" algn="ctr">
              <a:lnSpc>
                <a:spcPct val="90000"/>
              </a:lnSpc>
              <a:spcBef>
                <a:spcPts val="400"/>
              </a:spcBef>
              <a:spcAft>
                <a:spcPts val="0"/>
              </a:spcAft>
              <a:buClr>
                <a:srgbClr val="3F3F3F"/>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14" name="Google Shape;14;p2"/>
          <p:cNvPicPr preferRelativeResize="0"/>
          <p:nvPr/>
        </p:nvPicPr>
        <p:blipFill rotWithShape="1">
          <a:blip r:embed="rId2">
            <a:alphaModFix/>
          </a:blip>
          <a:srcRect l="9354" t="23654" b="-7"/>
          <a:stretch/>
        </p:blipFill>
        <p:spPr>
          <a:xfrm>
            <a:off x="0" y="0"/>
            <a:ext cx="7116231" cy="3790744"/>
          </a:xfrm>
          <a:prstGeom prst="rect">
            <a:avLst/>
          </a:prstGeom>
          <a:noFill/>
          <a:ln>
            <a:noFill/>
          </a:ln>
        </p:spPr>
      </p:pic>
      <p:sp>
        <p:nvSpPr>
          <p:cNvPr id="15" name="Google Shape;15;p2"/>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a:buNone/>
              <a:defRPr sz="1300">
                <a:solidFill>
                  <a:srgbClr val="3F3F3F"/>
                </a:solidFill>
              </a:defRPr>
            </a:lvl1pPr>
            <a:lvl2pPr lvl="1">
              <a:buNone/>
              <a:defRPr sz="1300">
                <a:solidFill>
                  <a:srgbClr val="3F3F3F"/>
                </a:solidFill>
              </a:defRPr>
            </a:lvl2pPr>
            <a:lvl3pPr lvl="2">
              <a:buNone/>
              <a:defRPr sz="1300">
                <a:solidFill>
                  <a:srgbClr val="3F3F3F"/>
                </a:solidFill>
              </a:defRPr>
            </a:lvl3pPr>
            <a:lvl4pPr lvl="3">
              <a:buNone/>
              <a:defRPr sz="1300">
                <a:solidFill>
                  <a:srgbClr val="3F3F3F"/>
                </a:solidFill>
              </a:defRPr>
            </a:lvl4pPr>
            <a:lvl5pPr lvl="4">
              <a:buNone/>
              <a:defRPr sz="1300">
                <a:solidFill>
                  <a:srgbClr val="3F3F3F"/>
                </a:solidFill>
              </a:defRPr>
            </a:lvl5pPr>
            <a:lvl6pPr lvl="5">
              <a:buNone/>
              <a:defRPr sz="1300">
                <a:solidFill>
                  <a:srgbClr val="3F3F3F"/>
                </a:solidFill>
              </a:defRPr>
            </a:lvl6pPr>
            <a:lvl7pPr lvl="6">
              <a:buNone/>
              <a:defRPr sz="1300">
                <a:solidFill>
                  <a:srgbClr val="3F3F3F"/>
                </a:solidFill>
              </a:defRPr>
            </a:lvl7pPr>
            <a:lvl8pPr lvl="7">
              <a:buNone/>
              <a:defRPr sz="1300">
                <a:solidFill>
                  <a:srgbClr val="3F3F3F"/>
                </a:solidFill>
              </a:defRPr>
            </a:lvl8pPr>
            <a:lvl9pPr lvl="8">
              <a:buNone/>
              <a:defRPr sz="1300">
                <a:solidFill>
                  <a:srgbClr val="3F3F3F"/>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Рыночное сравнение">
  <p:cSld name="Рыночное сравнение">
    <p:bg>
      <p:bgPr>
        <a:solidFill>
          <a:schemeClr val="accent2"/>
        </a:solidFill>
        <a:effectLst/>
      </p:bgPr>
    </p:bg>
    <p:spTree>
      <p:nvGrpSpPr>
        <p:cNvPr id="1" name="Shape 110"/>
        <p:cNvGrpSpPr/>
        <p:nvPr/>
      </p:nvGrpSpPr>
      <p:grpSpPr>
        <a:xfrm>
          <a:off x="0" y="0"/>
          <a:ext cx="0" cy="0"/>
          <a:chOff x="0" y="0"/>
          <a:chExt cx="0" cy="0"/>
        </a:xfrm>
      </p:grpSpPr>
      <p:sp>
        <p:nvSpPr>
          <p:cNvPr id="111" name="Google Shape;111;p11"/>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2" name="Google Shape;112;p11"/>
          <p:cNvSpPr txBox="1">
            <a:spLocks noGrp="1"/>
          </p:cNvSpPr>
          <p:nvPr>
            <p:ph type="body" idx="1"/>
          </p:nvPr>
        </p:nvSpPr>
        <p:spPr>
          <a:xfrm>
            <a:off x="1547891" y="2298461"/>
            <a:ext cx="930600" cy="6180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3000"/>
              <a:buNone/>
              <a:defRPr sz="30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3" name="Google Shape;113;p11"/>
          <p:cNvSpPr txBox="1">
            <a:spLocks noGrp="1"/>
          </p:cNvSpPr>
          <p:nvPr>
            <p:ph type="body" idx="2"/>
          </p:nvPr>
        </p:nvSpPr>
        <p:spPr>
          <a:xfrm>
            <a:off x="4106636" y="2298461"/>
            <a:ext cx="930600" cy="6180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3000"/>
              <a:buNone/>
              <a:defRPr sz="30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4" name="Google Shape;114;p11"/>
          <p:cNvSpPr txBox="1">
            <a:spLocks noGrp="1"/>
          </p:cNvSpPr>
          <p:nvPr>
            <p:ph type="body" idx="3"/>
          </p:nvPr>
        </p:nvSpPr>
        <p:spPr>
          <a:xfrm>
            <a:off x="6665380" y="2298461"/>
            <a:ext cx="930600" cy="6180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3000"/>
              <a:buNone/>
              <a:defRPr sz="30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5" name="Google Shape;115;p11"/>
          <p:cNvSpPr txBox="1">
            <a:spLocks noGrp="1"/>
          </p:cNvSpPr>
          <p:nvPr>
            <p:ph type="body" idx="4"/>
          </p:nvPr>
        </p:nvSpPr>
        <p:spPr>
          <a:xfrm>
            <a:off x="847274" y="3618141"/>
            <a:ext cx="2343000" cy="347100"/>
          </a:xfrm>
          <a:prstGeom prst="rect">
            <a:avLst/>
          </a:prstGeom>
          <a:noFill/>
          <a:ln>
            <a:noFill/>
          </a:ln>
        </p:spPr>
        <p:txBody>
          <a:bodyPr spcFirstLastPara="1" wrap="square" lIns="68575" tIns="34275" rIns="68575" bIns="34275" anchor="t" anchorCtr="0">
            <a:noAutofit/>
          </a:bodyPr>
          <a:lstStyle>
            <a:lvl1pPr marL="457200" lvl="0" indent="-228600" algn="ctr">
              <a:lnSpc>
                <a:spcPct val="100000"/>
              </a:lnSpc>
              <a:spcBef>
                <a:spcPts val="800"/>
              </a:spcBef>
              <a:spcAft>
                <a:spcPts val="0"/>
              </a:spcAft>
              <a:buClr>
                <a:srgbClr val="3F3F3F"/>
              </a:buClr>
              <a:buSzPts val="1500"/>
              <a:buNone/>
              <a:defRPr sz="1500" cap="none">
                <a:solidFill>
                  <a:srgbClr val="3F3F3F"/>
                </a:solidFill>
              </a:defRPr>
            </a:lvl1pPr>
            <a:lvl2pPr marL="914400" lvl="1" indent="-228600" algn="l">
              <a:lnSpc>
                <a:spcPct val="100000"/>
              </a:lnSpc>
              <a:spcBef>
                <a:spcPts val="400"/>
              </a:spcBef>
              <a:spcAft>
                <a:spcPts val="0"/>
              </a:spcAft>
              <a:buClr>
                <a:schemeClr val="lt1"/>
              </a:buClr>
              <a:buSzPts val="1100"/>
              <a:buNone/>
              <a:defRPr sz="1100">
                <a:solidFill>
                  <a:schemeClr val="lt1"/>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11"/>
          <p:cNvSpPr txBox="1">
            <a:spLocks noGrp="1"/>
          </p:cNvSpPr>
          <p:nvPr>
            <p:ph type="body" idx="5"/>
          </p:nvPr>
        </p:nvSpPr>
        <p:spPr>
          <a:xfrm>
            <a:off x="3394696" y="3618141"/>
            <a:ext cx="2354700" cy="3471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500"/>
              <a:buNone/>
              <a:defRPr sz="1500" cap="none">
                <a:solidFill>
                  <a:srgbClr val="3F3F3F"/>
                </a:solidFill>
              </a:defRPr>
            </a:lvl1pPr>
            <a:lvl2pPr marL="914400" lvl="1" indent="-228600" algn="l">
              <a:lnSpc>
                <a:spcPct val="100000"/>
              </a:lnSpc>
              <a:spcBef>
                <a:spcPts val="400"/>
              </a:spcBef>
              <a:spcAft>
                <a:spcPts val="0"/>
              </a:spcAft>
              <a:buClr>
                <a:schemeClr val="lt1"/>
              </a:buClr>
              <a:buSzPts val="1500"/>
              <a:buNone/>
              <a:defRPr sz="1500" cap="none">
                <a:solidFill>
                  <a:schemeClr val="lt1"/>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7" name="Google Shape;117;p11"/>
          <p:cNvSpPr txBox="1">
            <a:spLocks noGrp="1"/>
          </p:cNvSpPr>
          <p:nvPr>
            <p:ph type="body" idx="6"/>
          </p:nvPr>
        </p:nvSpPr>
        <p:spPr>
          <a:xfrm>
            <a:off x="5953658" y="3618141"/>
            <a:ext cx="2343000" cy="347100"/>
          </a:xfrm>
          <a:prstGeom prst="rect">
            <a:avLst/>
          </a:prstGeom>
          <a:noFill/>
          <a:ln>
            <a:noFill/>
          </a:ln>
        </p:spPr>
        <p:txBody>
          <a:bodyPr spcFirstLastPara="1" wrap="square" lIns="68575" tIns="34275" rIns="68575" bIns="34275" anchor="t" anchorCtr="0">
            <a:noAutofit/>
          </a:bodyPr>
          <a:lstStyle>
            <a:lvl1pPr marL="457200" lvl="0" indent="-228600" algn="ctr">
              <a:lnSpc>
                <a:spcPct val="100000"/>
              </a:lnSpc>
              <a:spcBef>
                <a:spcPts val="800"/>
              </a:spcBef>
              <a:spcAft>
                <a:spcPts val="0"/>
              </a:spcAft>
              <a:buClr>
                <a:srgbClr val="3F3F3F"/>
              </a:buClr>
              <a:buSzPts val="1500"/>
              <a:buNone/>
              <a:defRPr sz="1500" cap="none">
                <a:solidFill>
                  <a:srgbClr val="3F3F3F"/>
                </a:solidFill>
              </a:defRPr>
            </a:lvl1pPr>
            <a:lvl2pPr marL="914400" lvl="1" indent="-228600" algn="l">
              <a:lnSpc>
                <a:spcPct val="100000"/>
              </a:lnSpc>
              <a:spcBef>
                <a:spcPts val="400"/>
              </a:spcBef>
              <a:spcAft>
                <a:spcPts val="0"/>
              </a:spcAft>
              <a:buClr>
                <a:schemeClr val="lt1"/>
              </a:buClr>
              <a:buSzPts val="1100"/>
              <a:buNone/>
              <a:defRPr sz="1100">
                <a:solidFill>
                  <a:schemeClr val="lt1"/>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18" name="Google Shape;118;p11"/>
          <p:cNvPicPr preferRelativeResize="0"/>
          <p:nvPr/>
        </p:nvPicPr>
        <p:blipFill rotWithShape="1">
          <a:blip r:embed="rId2">
            <a:alphaModFix/>
          </a:blip>
          <a:srcRect/>
          <a:stretch/>
        </p:blipFill>
        <p:spPr>
          <a:xfrm>
            <a:off x="1098856" y="1768505"/>
            <a:ext cx="1828800" cy="1514475"/>
          </a:xfrm>
          <a:prstGeom prst="rect">
            <a:avLst/>
          </a:prstGeom>
          <a:noFill/>
          <a:ln>
            <a:noFill/>
          </a:ln>
        </p:spPr>
      </p:pic>
      <p:pic>
        <p:nvPicPr>
          <p:cNvPr id="119" name="Google Shape;119;p11"/>
          <p:cNvPicPr preferRelativeResize="0"/>
          <p:nvPr/>
        </p:nvPicPr>
        <p:blipFill rotWithShape="1">
          <a:blip r:embed="rId3">
            <a:alphaModFix/>
          </a:blip>
          <a:srcRect/>
          <a:stretch/>
        </p:blipFill>
        <p:spPr>
          <a:xfrm>
            <a:off x="3750469" y="1898878"/>
            <a:ext cx="1643063" cy="1457325"/>
          </a:xfrm>
          <a:prstGeom prst="rect">
            <a:avLst/>
          </a:prstGeom>
          <a:noFill/>
          <a:ln>
            <a:noFill/>
          </a:ln>
        </p:spPr>
      </p:pic>
      <p:pic>
        <p:nvPicPr>
          <p:cNvPr id="120" name="Google Shape;120;p11"/>
          <p:cNvPicPr preferRelativeResize="0"/>
          <p:nvPr/>
        </p:nvPicPr>
        <p:blipFill rotWithShape="1">
          <a:blip r:embed="rId4">
            <a:alphaModFix/>
          </a:blip>
          <a:srcRect/>
          <a:stretch/>
        </p:blipFill>
        <p:spPr>
          <a:xfrm>
            <a:off x="6259206" y="1815792"/>
            <a:ext cx="1743075" cy="1543050"/>
          </a:xfrm>
          <a:prstGeom prst="rect">
            <a:avLst/>
          </a:prstGeom>
          <a:noFill/>
          <a:ln>
            <a:noFill/>
          </a:ln>
        </p:spPr>
      </p:pic>
      <p:sp>
        <p:nvSpPr>
          <p:cNvPr id="121" name="Google Shape;121;p11"/>
          <p:cNvSpPr txBox="1">
            <a:spLocks noGrp="1"/>
          </p:cNvSpPr>
          <p:nvPr>
            <p:ph type="body" idx="7"/>
          </p:nvPr>
        </p:nvSpPr>
        <p:spPr>
          <a:xfrm>
            <a:off x="847274" y="3960572"/>
            <a:ext cx="2343000" cy="3471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defRPr>
            </a:lvl1pPr>
            <a:lvl2pPr marL="914400" lvl="1" indent="-228600" algn="l">
              <a:lnSpc>
                <a:spcPct val="100000"/>
              </a:lnSpc>
              <a:spcBef>
                <a:spcPts val="400"/>
              </a:spcBef>
              <a:spcAft>
                <a:spcPts val="0"/>
              </a:spcAft>
              <a:buClr>
                <a:schemeClr val="lt1"/>
              </a:buClr>
              <a:buSzPts val="1100"/>
              <a:buNone/>
              <a:defRPr sz="1100">
                <a:solidFill>
                  <a:schemeClr val="lt1"/>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2" name="Google Shape;122;p11"/>
          <p:cNvSpPr txBox="1">
            <a:spLocks noGrp="1"/>
          </p:cNvSpPr>
          <p:nvPr>
            <p:ph type="body" idx="8"/>
          </p:nvPr>
        </p:nvSpPr>
        <p:spPr>
          <a:xfrm>
            <a:off x="3394696" y="3960572"/>
            <a:ext cx="2354700" cy="3471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defRPr>
            </a:lvl1pPr>
            <a:lvl2pPr marL="914400" lvl="1" indent="-228600" algn="ctr">
              <a:lnSpc>
                <a:spcPct val="100000"/>
              </a:lnSpc>
              <a:spcBef>
                <a:spcPts val="400"/>
              </a:spcBef>
              <a:spcAft>
                <a:spcPts val="0"/>
              </a:spcAft>
              <a:buClr>
                <a:srgbClr val="3F3F3F"/>
              </a:buClr>
              <a:buSzPts val="1100"/>
              <a:buNone/>
              <a:defRPr sz="1100" cap="none">
                <a:solidFill>
                  <a:srgbClr val="3F3F3F"/>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3" name="Google Shape;123;p11"/>
          <p:cNvSpPr txBox="1">
            <a:spLocks noGrp="1"/>
          </p:cNvSpPr>
          <p:nvPr>
            <p:ph type="body" idx="9"/>
          </p:nvPr>
        </p:nvSpPr>
        <p:spPr>
          <a:xfrm>
            <a:off x="5953658" y="3960572"/>
            <a:ext cx="2343000" cy="3471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defRPr>
            </a:lvl1pPr>
            <a:lvl2pPr marL="914400" lvl="1" indent="-228600" algn="l">
              <a:lnSpc>
                <a:spcPct val="100000"/>
              </a:lnSpc>
              <a:spcBef>
                <a:spcPts val="400"/>
              </a:spcBef>
              <a:spcAft>
                <a:spcPts val="0"/>
              </a:spcAft>
              <a:buClr>
                <a:schemeClr val="lt1"/>
              </a:buClr>
              <a:buSzPts val="1100"/>
              <a:buNone/>
              <a:defRPr sz="1100">
                <a:solidFill>
                  <a:schemeClr val="lt1"/>
                </a:solidFill>
              </a:defRPr>
            </a:lvl2pPr>
            <a:lvl3pPr marL="1371600" lvl="2" indent="-228600" algn="l">
              <a:lnSpc>
                <a:spcPct val="100000"/>
              </a:lnSpc>
              <a:spcBef>
                <a:spcPts val="400"/>
              </a:spcBef>
              <a:spcAft>
                <a:spcPts val="0"/>
              </a:spcAft>
              <a:buClr>
                <a:schemeClr val="lt1"/>
              </a:buClr>
              <a:buSzPts val="1100"/>
              <a:buNone/>
              <a:defRPr sz="1100">
                <a:solidFill>
                  <a:schemeClr val="lt1"/>
                </a:solidFill>
              </a:defRPr>
            </a:lvl3pPr>
            <a:lvl4pPr marL="1828800" lvl="3" indent="-228600" algn="l">
              <a:lnSpc>
                <a:spcPct val="100000"/>
              </a:lnSpc>
              <a:spcBef>
                <a:spcPts val="400"/>
              </a:spcBef>
              <a:spcAft>
                <a:spcPts val="0"/>
              </a:spcAft>
              <a:buClr>
                <a:schemeClr val="lt1"/>
              </a:buClr>
              <a:buSzPts val="1100"/>
              <a:buNone/>
              <a:defRPr sz="1100">
                <a:solidFill>
                  <a:schemeClr val="lt1"/>
                </a:solidFill>
              </a:defRPr>
            </a:lvl4pPr>
            <a:lvl5pPr marL="2286000" lvl="4" indent="-228600" algn="l">
              <a:lnSpc>
                <a:spcPct val="100000"/>
              </a:lnSpc>
              <a:spcBef>
                <a:spcPts val="400"/>
              </a:spcBef>
              <a:spcAft>
                <a:spcPts val="0"/>
              </a:spcAft>
              <a:buClr>
                <a:schemeClr val="lt1"/>
              </a:buClr>
              <a:buSzPts val="1100"/>
              <a:buNone/>
              <a:defRPr sz="11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4" name="Google Shape;124;p1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5" name="Google Shape;125;p1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6" name="Google Shape;126;p1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Два объекта" type="twoTxTwoObj">
  <p:cSld name="TWO_OBJECTS_WITH_TEXT">
    <p:bg>
      <p:bgPr>
        <a:solidFill>
          <a:schemeClr val="accent1"/>
        </a:solidFill>
        <a:effectLst/>
      </p:bgPr>
    </p:bg>
    <p:spTree>
      <p:nvGrpSpPr>
        <p:cNvPr id="1" name="Shape 127"/>
        <p:cNvGrpSpPr/>
        <p:nvPr/>
      </p:nvGrpSpPr>
      <p:grpSpPr>
        <a:xfrm>
          <a:off x="0" y="0"/>
          <a:ext cx="0" cy="0"/>
          <a:chOff x="0" y="0"/>
          <a:chExt cx="0" cy="0"/>
        </a:xfrm>
      </p:grpSpPr>
      <p:sp>
        <p:nvSpPr>
          <p:cNvPr id="128" name="Google Shape;128;p12"/>
          <p:cNvSpPr txBox="1">
            <a:spLocks noGrp="1"/>
          </p:cNvSpPr>
          <p:nvPr>
            <p:ph type="title"/>
          </p:nvPr>
        </p:nvSpPr>
        <p:spPr>
          <a:xfrm>
            <a:off x="2200275" y="669133"/>
            <a:ext cx="63162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9" name="Google Shape;129;p12"/>
          <p:cNvSpPr txBox="1">
            <a:spLocks noGrp="1"/>
          </p:cNvSpPr>
          <p:nvPr>
            <p:ph type="body" idx="1"/>
          </p:nvPr>
        </p:nvSpPr>
        <p:spPr>
          <a:xfrm>
            <a:off x="2200275" y="2082702"/>
            <a:ext cx="29433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30" name="Google Shape;130;p12"/>
          <p:cNvSpPr txBox="1">
            <a:spLocks noGrp="1"/>
          </p:cNvSpPr>
          <p:nvPr>
            <p:ph type="body" idx="2"/>
          </p:nvPr>
        </p:nvSpPr>
        <p:spPr>
          <a:xfrm>
            <a:off x="2200275" y="2875955"/>
            <a:ext cx="2943300" cy="149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solidFill>
                  <a:srgbClr val="3F3F3F"/>
                </a:solidFill>
              </a:defRPr>
            </a:lvl2pPr>
            <a:lvl3pPr marL="1371600" lvl="2" indent="-228600" algn="l">
              <a:lnSpc>
                <a:spcPct val="100000"/>
              </a:lnSpc>
              <a:spcBef>
                <a:spcPts val="400"/>
              </a:spcBef>
              <a:spcAft>
                <a:spcPts val="0"/>
              </a:spcAft>
              <a:buClr>
                <a:srgbClr val="3F3F3F"/>
              </a:buClr>
              <a:buSzPts val="1100"/>
              <a:buNone/>
              <a:defRPr sz="1100">
                <a:solidFill>
                  <a:srgbClr val="3F3F3F"/>
                </a:solidFill>
              </a:defRPr>
            </a:lvl3pPr>
            <a:lvl4pPr marL="1828800" lvl="3" indent="-228600" algn="l">
              <a:lnSpc>
                <a:spcPct val="100000"/>
              </a:lnSpc>
              <a:spcBef>
                <a:spcPts val="400"/>
              </a:spcBef>
              <a:spcAft>
                <a:spcPts val="0"/>
              </a:spcAft>
              <a:buClr>
                <a:srgbClr val="3F3F3F"/>
              </a:buClr>
              <a:buSzPts val="1100"/>
              <a:buNone/>
              <a:defRPr sz="1100">
                <a:solidFill>
                  <a:srgbClr val="3F3F3F"/>
                </a:solidFill>
              </a:defRPr>
            </a:lvl4pPr>
            <a:lvl5pPr marL="2286000" lvl="4" indent="-228600" algn="l">
              <a:lnSpc>
                <a:spcPct val="100000"/>
              </a:lnSpc>
              <a:spcBef>
                <a:spcPts val="4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1" name="Google Shape;131;p12"/>
          <p:cNvSpPr txBox="1">
            <a:spLocks noGrp="1"/>
          </p:cNvSpPr>
          <p:nvPr>
            <p:ph type="body" idx="3"/>
          </p:nvPr>
        </p:nvSpPr>
        <p:spPr>
          <a:xfrm>
            <a:off x="5557630" y="2082702"/>
            <a:ext cx="29577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32" name="Google Shape;132;p12"/>
          <p:cNvSpPr txBox="1">
            <a:spLocks noGrp="1"/>
          </p:cNvSpPr>
          <p:nvPr>
            <p:ph type="body" idx="4"/>
          </p:nvPr>
        </p:nvSpPr>
        <p:spPr>
          <a:xfrm>
            <a:off x="5557630" y="2875955"/>
            <a:ext cx="2957700" cy="149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solidFill>
                  <a:srgbClr val="3F3F3F"/>
                </a:solidFill>
              </a:defRPr>
            </a:lvl2pPr>
            <a:lvl3pPr marL="1371600" lvl="2" indent="-228600" algn="l">
              <a:lnSpc>
                <a:spcPct val="100000"/>
              </a:lnSpc>
              <a:spcBef>
                <a:spcPts val="400"/>
              </a:spcBef>
              <a:spcAft>
                <a:spcPts val="0"/>
              </a:spcAft>
              <a:buClr>
                <a:srgbClr val="3F3F3F"/>
              </a:buClr>
              <a:buSzPts val="1100"/>
              <a:buNone/>
              <a:defRPr sz="1100">
                <a:solidFill>
                  <a:srgbClr val="3F3F3F"/>
                </a:solidFill>
              </a:defRPr>
            </a:lvl3pPr>
            <a:lvl4pPr marL="1828800" lvl="3" indent="-228600" algn="l">
              <a:lnSpc>
                <a:spcPct val="100000"/>
              </a:lnSpc>
              <a:spcBef>
                <a:spcPts val="400"/>
              </a:spcBef>
              <a:spcAft>
                <a:spcPts val="0"/>
              </a:spcAft>
              <a:buClr>
                <a:srgbClr val="3F3F3F"/>
              </a:buClr>
              <a:buSzPts val="1100"/>
              <a:buNone/>
              <a:defRPr sz="1100">
                <a:solidFill>
                  <a:srgbClr val="3F3F3F"/>
                </a:solidFill>
              </a:defRPr>
            </a:lvl4pPr>
            <a:lvl5pPr marL="2286000" lvl="4" indent="-228600" algn="l">
              <a:lnSpc>
                <a:spcPct val="100000"/>
              </a:lnSpc>
              <a:spcBef>
                <a:spcPts val="4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3" name="Google Shape;133;p1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4" name="Google Shape;134;p1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5" name="Google Shape;135;p1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pic>
        <p:nvPicPr>
          <p:cNvPr id="136" name="Google Shape;136;p12"/>
          <p:cNvPicPr preferRelativeResize="0"/>
          <p:nvPr/>
        </p:nvPicPr>
        <p:blipFill rotWithShape="1">
          <a:blip r:embed="rId2">
            <a:alphaModFix/>
          </a:blip>
          <a:srcRect l="39434" t="20274" b="22676"/>
          <a:stretch/>
        </p:blipFill>
        <p:spPr>
          <a:xfrm>
            <a:off x="19339" y="0"/>
            <a:ext cx="3276025" cy="293429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Квадрант">
  <p:cSld name="Квадрант">
    <p:spTree>
      <p:nvGrpSpPr>
        <p:cNvPr id="1" name="Shape 137"/>
        <p:cNvGrpSpPr/>
        <p:nvPr/>
      </p:nvGrpSpPr>
      <p:grpSpPr>
        <a:xfrm>
          <a:off x="0" y="0"/>
          <a:ext cx="0" cy="0"/>
          <a:chOff x="0" y="0"/>
          <a:chExt cx="0" cy="0"/>
        </a:xfrm>
      </p:grpSpPr>
      <p:sp>
        <p:nvSpPr>
          <p:cNvPr id="138" name="Google Shape;138;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9" name="Google Shape;139;p13"/>
          <p:cNvSpPr txBox="1">
            <a:spLocks noGrp="1"/>
          </p:cNvSpPr>
          <p:nvPr>
            <p:ph type="body" idx="1"/>
          </p:nvPr>
        </p:nvSpPr>
        <p:spPr>
          <a:xfrm>
            <a:off x="3931888" y="1199960"/>
            <a:ext cx="1280100" cy="369000"/>
          </a:xfrm>
          <a:prstGeom prst="rect">
            <a:avLst/>
          </a:prstGeom>
          <a:noFill/>
          <a:ln>
            <a:noFill/>
          </a:ln>
        </p:spPr>
        <p:txBody>
          <a:bodyPr spcFirstLastPara="1" wrap="square" lIns="68575" tIns="34275" rIns="68575" bIns="34275" anchor="ctr" anchorCtr="0">
            <a:norm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0" name="Google Shape;140;p13"/>
          <p:cNvSpPr txBox="1">
            <a:spLocks noGrp="1"/>
          </p:cNvSpPr>
          <p:nvPr>
            <p:ph type="body" idx="2"/>
          </p:nvPr>
        </p:nvSpPr>
        <p:spPr>
          <a:xfrm>
            <a:off x="2804049" y="1783839"/>
            <a:ext cx="8874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800"/>
              <a:buNone/>
              <a:defRPr sz="8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1" name="Google Shape;141;p13"/>
          <p:cNvSpPr txBox="1">
            <a:spLocks noGrp="1"/>
          </p:cNvSpPr>
          <p:nvPr>
            <p:ph type="body" idx="3"/>
          </p:nvPr>
        </p:nvSpPr>
        <p:spPr>
          <a:xfrm>
            <a:off x="5641702" y="1626947"/>
            <a:ext cx="1280100" cy="7863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1100"/>
              <a:buNone/>
              <a:defRPr sz="1100" b="1"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2" name="Google Shape;142;p13"/>
          <p:cNvSpPr txBox="1">
            <a:spLocks noGrp="1"/>
          </p:cNvSpPr>
          <p:nvPr>
            <p:ph type="body" idx="4"/>
          </p:nvPr>
        </p:nvSpPr>
        <p:spPr>
          <a:xfrm>
            <a:off x="691420" y="2646622"/>
            <a:ext cx="10455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3" name="Google Shape;143;p13"/>
          <p:cNvSpPr txBox="1">
            <a:spLocks noGrp="1"/>
          </p:cNvSpPr>
          <p:nvPr>
            <p:ph type="body" idx="5"/>
          </p:nvPr>
        </p:nvSpPr>
        <p:spPr>
          <a:xfrm>
            <a:off x="7455337" y="2646622"/>
            <a:ext cx="10356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4" name="Google Shape;144;p13"/>
          <p:cNvSpPr txBox="1">
            <a:spLocks noGrp="1"/>
          </p:cNvSpPr>
          <p:nvPr>
            <p:ph type="body" idx="6"/>
          </p:nvPr>
        </p:nvSpPr>
        <p:spPr>
          <a:xfrm>
            <a:off x="1978310" y="3475748"/>
            <a:ext cx="8874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800"/>
              <a:buNone/>
              <a:defRPr sz="8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5" name="Google Shape;145;p13"/>
          <p:cNvSpPr txBox="1">
            <a:spLocks noGrp="1"/>
          </p:cNvSpPr>
          <p:nvPr>
            <p:ph type="body" idx="7"/>
          </p:nvPr>
        </p:nvSpPr>
        <p:spPr>
          <a:xfrm>
            <a:off x="3131418" y="3344895"/>
            <a:ext cx="8874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800"/>
              <a:buNone/>
              <a:defRPr sz="8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6" name="Google Shape;146;p13"/>
          <p:cNvSpPr txBox="1">
            <a:spLocks noGrp="1"/>
          </p:cNvSpPr>
          <p:nvPr>
            <p:ph type="body" idx="8"/>
          </p:nvPr>
        </p:nvSpPr>
        <p:spPr>
          <a:xfrm>
            <a:off x="4914536" y="3241341"/>
            <a:ext cx="8874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800"/>
              <a:buNone/>
              <a:defRPr sz="8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7" name="Google Shape;147;p13"/>
          <p:cNvSpPr txBox="1">
            <a:spLocks noGrp="1"/>
          </p:cNvSpPr>
          <p:nvPr>
            <p:ph type="body" idx="9"/>
          </p:nvPr>
        </p:nvSpPr>
        <p:spPr>
          <a:xfrm>
            <a:off x="3931888" y="4101593"/>
            <a:ext cx="1280100" cy="369000"/>
          </a:xfrm>
          <a:prstGeom prst="rect">
            <a:avLst/>
          </a:prstGeom>
          <a:noFill/>
          <a:ln>
            <a:noFill/>
          </a:ln>
        </p:spPr>
        <p:txBody>
          <a:bodyPr spcFirstLastPara="1" wrap="square" lIns="68575" tIns="34275" rIns="68575" bIns="34275" anchor="ctr" anchorCtr="0">
            <a:normAutofit/>
          </a:bodyPr>
          <a:lstStyle>
            <a:lvl1pPr marL="457200" lvl="0" indent="-228600" algn="ctr">
              <a:lnSpc>
                <a:spcPct val="100000"/>
              </a:lnSpc>
              <a:spcBef>
                <a:spcPts val="800"/>
              </a:spcBef>
              <a:spcAft>
                <a:spcPts val="0"/>
              </a:spcAft>
              <a:buClr>
                <a:srgbClr val="3F3F3F"/>
              </a:buClr>
              <a:buSzPts val="1100"/>
              <a:buNone/>
              <a:defRPr sz="11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8" name="Google Shape;148;p13"/>
          <p:cNvSpPr txBox="1">
            <a:spLocks noGrp="1"/>
          </p:cNvSpPr>
          <p:nvPr>
            <p:ph type="body" idx="13"/>
          </p:nvPr>
        </p:nvSpPr>
        <p:spPr>
          <a:xfrm>
            <a:off x="5851393" y="3896755"/>
            <a:ext cx="887400" cy="369000"/>
          </a:xfrm>
          <a:prstGeom prst="rect">
            <a:avLst/>
          </a:prstGeom>
          <a:noFill/>
          <a:ln>
            <a:noFill/>
          </a:ln>
        </p:spPr>
        <p:txBody>
          <a:bodyPr spcFirstLastPara="1" wrap="square" lIns="68575" tIns="34275" rIns="68575" bIns="34275" anchor="ctr" anchorCtr="0">
            <a:noAutofit/>
          </a:bodyPr>
          <a:lstStyle>
            <a:lvl1pPr marL="457200" lvl="0" indent="-228600" algn="ctr">
              <a:lnSpc>
                <a:spcPct val="100000"/>
              </a:lnSpc>
              <a:spcBef>
                <a:spcPts val="800"/>
              </a:spcBef>
              <a:spcAft>
                <a:spcPts val="0"/>
              </a:spcAft>
              <a:buClr>
                <a:srgbClr val="3F3F3F"/>
              </a:buClr>
              <a:buSzPts val="800"/>
              <a:buNone/>
              <a:defRPr sz="8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49" name="Google Shape;149;p13"/>
          <p:cNvCxnSpPr>
            <a:endCxn id="143" idx="1"/>
          </p:cNvCxnSpPr>
          <p:nvPr/>
        </p:nvCxnSpPr>
        <p:spPr>
          <a:xfrm>
            <a:off x="1736737" y="2831122"/>
            <a:ext cx="5718600" cy="0"/>
          </a:xfrm>
          <a:prstGeom prst="straightConnector1">
            <a:avLst/>
          </a:prstGeom>
          <a:noFill/>
          <a:ln w="44450" cap="flat" cmpd="sng">
            <a:solidFill>
              <a:srgbClr val="E2B08C"/>
            </a:solidFill>
            <a:prstDash val="solid"/>
            <a:miter lim="800000"/>
            <a:headEnd type="none" w="sm" len="sm"/>
            <a:tailEnd type="none" w="sm" len="sm"/>
          </a:ln>
        </p:spPr>
      </p:cxnSp>
      <p:cxnSp>
        <p:nvCxnSpPr>
          <p:cNvPr id="150" name="Google Shape;150;p13"/>
          <p:cNvCxnSpPr/>
          <p:nvPr/>
        </p:nvCxnSpPr>
        <p:spPr>
          <a:xfrm rot="10800000" flipH="1">
            <a:off x="4572000" y="1568993"/>
            <a:ext cx="3600" cy="2532600"/>
          </a:xfrm>
          <a:prstGeom prst="straightConnector1">
            <a:avLst/>
          </a:prstGeom>
          <a:noFill/>
          <a:ln w="44450" cap="flat" cmpd="sng">
            <a:solidFill>
              <a:srgbClr val="E2B08C"/>
            </a:solidFill>
            <a:prstDash val="solid"/>
            <a:miter lim="800000"/>
            <a:headEnd type="none" w="sm" len="sm"/>
            <a:tailEnd type="none" w="sm" len="sm"/>
          </a:ln>
        </p:spPr>
      </p:cxnSp>
      <p:sp>
        <p:nvSpPr>
          <p:cNvPr id="151" name="Google Shape;151;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2" name="Google Shape;152;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3" name="Google Shape;153;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Содержимое">
  <p:cSld name="Содержимое">
    <p:spTree>
      <p:nvGrpSpPr>
        <p:cNvPr id="1" name="Shape 154"/>
        <p:cNvGrpSpPr/>
        <p:nvPr/>
      </p:nvGrpSpPr>
      <p:grpSpPr>
        <a:xfrm>
          <a:off x="0" y="0"/>
          <a:ext cx="0" cy="0"/>
          <a:chOff x="0" y="0"/>
          <a:chExt cx="0" cy="0"/>
        </a:xfrm>
      </p:grpSpPr>
      <p:pic>
        <p:nvPicPr>
          <p:cNvPr id="155" name="Google Shape;155;p14"/>
          <p:cNvPicPr preferRelativeResize="0"/>
          <p:nvPr/>
        </p:nvPicPr>
        <p:blipFill rotWithShape="1">
          <a:blip r:embed="rId2">
            <a:alphaModFix/>
          </a:blip>
          <a:srcRect t="18303" r="41826" b="23069"/>
          <a:stretch/>
        </p:blipFill>
        <p:spPr>
          <a:xfrm flipH="1">
            <a:off x="0" y="0"/>
            <a:ext cx="4081416" cy="5143500"/>
          </a:xfrm>
          <a:custGeom>
            <a:avLst/>
            <a:gdLst/>
            <a:ahLst/>
            <a:cxnLst/>
            <a:rect l="l" t="t" r="r" b="b"/>
            <a:pathLst>
              <a:path w="5441888" h="6858000" extrusionOk="0">
                <a:moveTo>
                  <a:pt x="5441888" y="0"/>
                </a:moveTo>
                <a:lnTo>
                  <a:pt x="0" y="0"/>
                </a:lnTo>
                <a:lnTo>
                  <a:pt x="0" y="6858000"/>
                </a:lnTo>
                <a:lnTo>
                  <a:pt x="5441888" y="6858000"/>
                </a:lnTo>
                <a:close/>
              </a:path>
            </a:pathLst>
          </a:custGeom>
          <a:noFill/>
          <a:ln>
            <a:noFill/>
          </a:ln>
        </p:spPr>
      </p:pic>
      <p:sp>
        <p:nvSpPr>
          <p:cNvPr id="156" name="Google Shape;156;p14"/>
          <p:cNvSpPr txBox="1">
            <a:spLocks noGrp="1"/>
          </p:cNvSpPr>
          <p:nvPr>
            <p:ph type="title"/>
          </p:nvPr>
        </p:nvSpPr>
        <p:spPr>
          <a:xfrm>
            <a:off x="4440127" y="864578"/>
            <a:ext cx="4074000" cy="6348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57" name="Google Shape;157;p14"/>
          <p:cNvSpPr txBox="1">
            <a:spLocks noGrp="1"/>
          </p:cNvSpPr>
          <p:nvPr>
            <p:ph type="body" idx="1"/>
          </p:nvPr>
        </p:nvSpPr>
        <p:spPr>
          <a:xfrm>
            <a:off x="4441691" y="1852136"/>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8" name="Google Shape;158;p14"/>
          <p:cNvSpPr txBox="1">
            <a:spLocks noGrp="1"/>
          </p:cNvSpPr>
          <p:nvPr>
            <p:ph type="body" idx="2"/>
          </p:nvPr>
        </p:nvSpPr>
        <p:spPr>
          <a:xfrm>
            <a:off x="4441371" y="2099205"/>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59" name="Google Shape;159;p14"/>
          <p:cNvSpPr txBox="1">
            <a:spLocks noGrp="1"/>
          </p:cNvSpPr>
          <p:nvPr>
            <p:ph type="body" idx="3"/>
          </p:nvPr>
        </p:nvSpPr>
        <p:spPr>
          <a:xfrm>
            <a:off x="4441691" y="2676983"/>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0" name="Google Shape;160;p14"/>
          <p:cNvSpPr txBox="1">
            <a:spLocks noGrp="1"/>
          </p:cNvSpPr>
          <p:nvPr>
            <p:ph type="body" idx="4"/>
          </p:nvPr>
        </p:nvSpPr>
        <p:spPr>
          <a:xfrm>
            <a:off x="4441371" y="2924052"/>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1" name="Google Shape;161;p14"/>
          <p:cNvSpPr txBox="1">
            <a:spLocks noGrp="1"/>
          </p:cNvSpPr>
          <p:nvPr>
            <p:ph type="body" idx="5"/>
          </p:nvPr>
        </p:nvSpPr>
        <p:spPr>
          <a:xfrm>
            <a:off x="4441691" y="3501830"/>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2" name="Google Shape;162;p14"/>
          <p:cNvSpPr txBox="1">
            <a:spLocks noGrp="1"/>
          </p:cNvSpPr>
          <p:nvPr>
            <p:ph type="body" idx="6"/>
          </p:nvPr>
        </p:nvSpPr>
        <p:spPr>
          <a:xfrm>
            <a:off x="4441371" y="3748899"/>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3" name="Google Shape;163;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4" name="Google Shape;164;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5" name="Google Shape;165;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extLst>
    <p:ext uri="{DCECCB84-F9BA-43D5-87BE-67443E8EF086}">
      <p15:sldGuideLst xmlns:p15="http://schemas.microsoft.com/office/powerpoint/2012/main" xmlns="">
        <p15:guide id="1" pos="225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Временная шкала 2">
  <p:cSld name="Временная шкала 2">
    <p:spTree>
      <p:nvGrpSpPr>
        <p:cNvPr id="1" name="Shape 166"/>
        <p:cNvGrpSpPr/>
        <p:nvPr/>
      </p:nvGrpSpPr>
      <p:grpSpPr>
        <a:xfrm>
          <a:off x="0" y="0"/>
          <a:ext cx="0" cy="0"/>
          <a:chOff x="0" y="0"/>
          <a:chExt cx="0" cy="0"/>
        </a:xfrm>
      </p:grpSpPr>
      <p:sp>
        <p:nvSpPr>
          <p:cNvPr id="167" name="Google Shape;167;p15"/>
          <p:cNvSpPr/>
          <p:nvPr/>
        </p:nvSpPr>
        <p:spPr>
          <a:xfrm>
            <a:off x="0" y="2293262"/>
            <a:ext cx="9144000" cy="15075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3F3F3F"/>
              </a:solidFill>
              <a:latin typeface="Arial"/>
              <a:ea typeface="Arial"/>
              <a:cs typeface="Arial"/>
              <a:sym typeface="Arial"/>
            </a:endParaRPr>
          </a:p>
        </p:txBody>
      </p:sp>
      <p:sp>
        <p:nvSpPr>
          <p:cNvPr id="168" name="Google Shape;1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69" name="Google Shape;169;p15"/>
          <p:cNvSpPr txBox="1">
            <a:spLocks noGrp="1"/>
          </p:cNvSpPr>
          <p:nvPr>
            <p:ph type="body" idx="1"/>
          </p:nvPr>
        </p:nvSpPr>
        <p:spPr>
          <a:xfrm>
            <a:off x="685799" y="2516034"/>
            <a:ext cx="548700" cy="342900"/>
          </a:xfrm>
          <a:prstGeom prst="rect">
            <a:avLst/>
          </a:prstGeom>
          <a:noFill/>
          <a:ln>
            <a:noFill/>
          </a:ln>
        </p:spPr>
        <p:txBody>
          <a:bodyPr spcFirstLastPara="1" wrap="square" lIns="68575" tIns="34275" rIns="68575" bIns="34275" anchor="ctr" anchorCtr="0">
            <a:normAutofit/>
          </a:bodyPr>
          <a:lstStyle>
            <a:lvl1pPr marL="457200" lvl="0" indent="-228600" algn="l">
              <a:lnSpc>
                <a:spcPct val="90000"/>
              </a:lnSpc>
              <a:spcBef>
                <a:spcPts val="800"/>
              </a:spcBef>
              <a:spcAft>
                <a:spcPts val="0"/>
              </a:spcAft>
              <a:buClr>
                <a:srgbClr val="3F3F3F"/>
              </a:buClr>
              <a:buSzPts val="1100"/>
              <a:buNone/>
              <a:defRPr sz="1100" b="1">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0" name="Google Shape;170;p15"/>
          <p:cNvSpPr txBox="1">
            <a:spLocks noGrp="1"/>
          </p:cNvSpPr>
          <p:nvPr>
            <p:ph type="body" idx="2"/>
          </p:nvPr>
        </p:nvSpPr>
        <p:spPr>
          <a:xfrm>
            <a:off x="147447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1" name="Google Shape;171;p15"/>
          <p:cNvSpPr txBox="1">
            <a:spLocks noGrp="1"/>
          </p:cNvSpPr>
          <p:nvPr>
            <p:ph type="body" idx="3"/>
          </p:nvPr>
        </p:nvSpPr>
        <p:spPr>
          <a:xfrm>
            <a:off x="206541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2" name="Google Shape;172;p15"/>
          <p:cNvSpPr txBox="1">
            <a:spLocks noGrp="1"/>
          </p:cNvSpPr>
          <p:nvPr>
            <p:ph type="body" idx="4"/>
          </p:nvPr>
        </p:nvSpPr>
        <p:spPr>
          <a:xfrm>
            <a:off x="265635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3" name="Google Shape;173;p15"/>
          <p:cNvSpPr txBox="1">
            <a:spLocks noGrp="1"/>
          </p:cNvSpPr>
          <p:nvPr>
            <p:ph type="body" idx="5"/>
          </p:nvPr>
        </p:nvSpPr>
        <p:spPr>
          <a:xfrm>
            <a:off x="324729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4" name="Google Shape;174;p15"/>
          <p:cNvSpPr txBox="1">
            <a:spLocks noGrp="1"/>
          </p:cNvSpPr>
          <p:nvPr>
            <p:ph type="body" idx="6"/>
          </p:nvPr>
        </p:nvSpPr>
        <p:spPr>
          <a:xfrm>
            <a:off x="685800" y="3219351"/>
            <a:ext cx="548700" cy="342900"/>
          </a:xfrm>
          <a:prstGeom prst="rect">
            <a:avLst/>
          </a:prstGeom>
          <a:noFill/>
          <a:ln>
            <a:noFill/>
          </a:ln>
        </p:spPr>
        <p:txBody>
          <a:bodyPr spcFirstLastPara="1" wrap="square" lIns="68575" tIns="34275" rIns="68575" bIns="34275" anchor="ctr" anchorCtr="0">
            <a:normAutofit/>
          </a:bodyPr>
          <a:lstStyle>
            <a:lvl1pPr marL="457200" lvl="0" indent="-228600" algn="l">
              <a:lnSpc>
                <a:spcPct val="90000"/>
              </a:lnSpc>
              <a:spcBef>
                <a:spcPts val="800"/>
              </a:spcBef>
              <a:spcAft>
                <a:spcPts val="0"/>
              </a:spcAft>
              <a:buClr>
                <a:srgbClr val="3F3F3F"/>
              </a:buClr>
              <a:buSzPts val="1100"/>
              <a:buNone/>
              <a:defRPr sz="1100" b="1">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5" name="Google Shape;175;p15"/>
          <p:cNvSpPr txBox="1">
            <a:spLocks noGrp="1"/>
          </p:cNvSpPr>
          <p:nvPr>
            <p:ph type="body" idx="7"/>
          </p:nvPr>
        </p:nvSpPr>
        <p:spPr>
          <a:xfrm>
            <a:off x="383823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6" name="Google Shape;176;p15"/>
          <p:cNvSpPr txBox="1">
            <a:spLocks noGrp="1"/>
          </p:cNvSpPr>
          <p:nvPr>
            <p:ph type="body" idx="8"/>
          </p:nvPr>
        </p:nvSpPr>
        <p:spPr>
          <a:xfrm>
            <a:off x="442917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7" name="Google Shape;177;p15"/>
          <p:cNvSpPr txBox="1">
            <a:spLocks noGrp="1"/>
          </p:cNvSpPr>
          <p:nvPr>
            <p:ph type="body" idx="9"/>
          </p:nvPr>
        </p:nvSpPr>
        <p:spPr>
          <a:xfrm>
            <a:off x="502011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8" name="Google Shape;178;p15"/>
          <p:cNvSpPr txBox="1">
            <a:spLocks noGrp="1"/>
          </p:cNvSpPr>
          <p:nvPr>
            <p:ph type="body" idx="13"/>
          </p:nvPr>
        </p:nvSpPr>
        <p:spPr>
          <a:xfrm>
            <a:off x="679293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9" name="Google Shape;179;p15"/>
          <p:cNvSpPr txBox="1">
            <a:spLocks noGrp="1"/>
          </p:cNvSpPr>
          <p:nvPr>
            <p:ph type="body" idx="14"/>
          </p:nvPr>
        </p:nvSpPr>
        <p:spPr>
          <a:xfrm>
            <a:off x="561105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0" name="Google Shape;180;p15"/>
          <p:cNvSpPr txBox="1">
            <a:spLocks noGrp="1"/>
          </p:cNvSpPr>
          <p:nvPr>
            <p:ph type="body" idx="15"/>
          </p:nvPr>
        </p:nvSpPr>
        <p:spPr>
          <a:xfrm>
            <a:off x="620199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1" name="Google Shape;181;p15"/>
          <p:cNvSpPr txBox="1">
            <a:spLocks noGrp="1"/>
          </p:cNvSpPr>
          <p:nvPr>
            <p:ph type="body" idx="16"/>
          </p:nvPr>
        </p:nvSpPr>
        <p:spPr>
          <a:xfrm>
            <a:off x="7383870"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2" name="Google Shape;182;p15"/>
          <p:cNvSpPr txBox="1">
            <a:spLocks noGrp="1"/>
          </p:cNvSpPr>
          <p:nvPr>
            <p:ph type="body" idx="17"/>
          </p:nvPr>
        </p:nvSpPr>
        <p:spPr>
          <a:xfrm>
            <a:off x="7974814" y="2626614"/>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3" name="Google Shape;183;p15"/>
          <p:cNvSpPr txBox="1">
            <a:spLocks noGrp="1"/>
          </p:cNvSpPr>
          <p:nvPr>
            <p:ph type="body" idx="18"/>
          </p:nvPr>
        </p:nvSpPr>
        <p:spPr>
          <a:xfrm>
            <a:off x="1477436"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4" name="Google Shape;184;p15"/>
          <p:cNvSpPr txBox="1">
            <a:spLocks noGrp="1"/>
          </p:cNvSpPr>
          <p:nvPr>
            <p:ph type="body" idx="19"/>
          </p:nvPr>
        </p:nvSpPr>
        <p:spPr>
          <a:xfrm>
            <a:off x="2068202"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5" name="Google Shape;185;p15"/>
          <p:cNvSpPr txBox="1">
            <a:spLocks noGrp="1"/>
          </p:cNvSpPr>
          <p:nvPr>
            <p:ph type="body" idx="20"/>
          </p:nvPr>
        </p:nvSpPr>
        <p:spPr>
          <a:xfrm>
            <a:off x="2658967"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6" name="Google Shape;186;p15"/>
          <p:cNvSpPr txBox="1">
            <a:spLocks noGrp="1"/>
          </p:cNvSpPr>
          <p:nvPr>
            <p:ph type="body" idx="21"/>
          </p:nvPr>
        </p:nvSpPr>
        <p:spPr>
          <a:xfrm>
            <a:off x="3249732"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7" name="Google Shape;187;p15"/>
          <p:cNvSpPr txBox="1">
            <a:spLocks noGrp="1"/>
          </p:cNvSpPr>
          <p:nvPr>
            <p:ph type="body" idx="22"/>
          </p:nvPr>
        </p:nvSpPr>
        <p:spPr>
          <a:xfrm>
            <a:off x="3840497"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8" name="Google Shape;188;p15"/>
          <p:cNvSpPr txBox="1">
            <a:spLocks noGrp="1"/>
          </p:cNvSpPr>
          <p:nvPr>
            <p:ph type="body" idx="23"/>
          </p:nvPr>
        </p:nvSpPr>
        <p:spPr>
          <a:xfrm>
            <a:off x="4431263"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9" name="Google Shape;189;p15"/>
          <p:cNvSpPr txBox="1">
            <a:spLocks noGrp="1"/>
          </p:cNvSpPr>
          <p:nvPr>
            <p:ph type="body" idx="24"/>
          </p:nvPr>
        </p:nvSpPr>
        <p:spPr>
          <a:xfrm>
            <a:off x="5022028"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0" name="Google Shape;190;p15"/>
          <p:cNvSpPr txBox="1">
            <a:spLocks noGrp="1"/>
          </p:cNvSpPr>
          <p:nvPr>
            <p:ph type="body" idx="25"/>
          </p:nvPr>
        </p:nvSpPr>
        <p:spPr>
          <a:xfrm>
            <a:off x="6794324"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1" name="Google Shape;191;p15"/>
          <p:cNvSpPr txBox="1">
            <a:spLocks noGrp="1"/>
          </p:cNvSpPr>
          <p:nvPr>
            <p:ph type="body" idx="26"/>
          </p:nvPr>
        </p:nvSpPr>
        <p:spPr>
          <a:xfrm>
            <a:off x="5612793"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2" name="Google Shape;192;p15"/>
          <p:cNvSpPr txBox="1">
            <a:spLocks noGrp="1"/>
          </p:cNvSpPr>
          <p:nvPr>
            <p:ph type="body" idx="27"/>
          </p:nvPr>
        </p:nvSpPr>
        <p:spPr>
          <a:xfrm>
            <a:off x="6203558"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3" name="Google Shape;193;p15"/>
          <p:cNvSpPr txBox="1">
            <a:spLocks noGrp="1"/>
          </p:cNvSpPr>
          <p:nvPr>
            <p:ph type="body" idx="28"/>
          </p:nvPr>
        </p:nvSpPr>
        <p:spPr>
          <a:xfrm>
            <a:off x="7385089"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4" name="Google Shape;194;p15"/>
          <p:cNvSpPr txBox="1">
            <a:spLocks noGrp="1"/>
          </p:cNvSpPr>
          <p:nvPr>
            <p:ph type="body" idx="29"/>
          </p:nvPr>
        </p:nvSpPr>
        <p:spPr>
          <a:xfrm>
            <a:off x="7975854" y="3319272"/>
            <a:ext cx="480000" cy="1512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95" name="Google Shape;195;p15"/>
          <p:cNvSpPr/>
          <p:nvPr/>
        </p:nvSpPr>
        <p:spPr>
          <a:xfrm>
            <a:off x="697230" y="3026089"/>
            <a:ext cx="7749600" cy="34200"/>
          </a:xfrm>
          <a:prstGeom prst="rect">
            <a:avLst/>
          </a:prstGeom>
          <a:solidFill>
            <a:srgbClr val="E2B08C"/>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3F3F3F"/>
              </a:solidFill>
              <a:latin typeface="Arial"/>
              <a:ea typeface="Arial"/>
              <a:cs typeface="Arial"/>
              <a:sym typeface="Arial"/>
            </a:endParaRPr>
          </a:p>
        </p:txBody>
      </p:sp>
      <p:sp>
        <p:nvSpPr>
          <p:cNvPr id="196" name="Google Shape;196;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7" name="Google Shape;197;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98" name="Google Shape;198;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martArt">
  <p:cSld name="SmartArt">
    <p:bg>
      <p:bgPr>
        <a:solidFill>
          <a:schemeClr val="lt1"/>
        </a:solidFill>
        <a:effectLst/>
      </p:bgPr>
    </p:bg>
    <p:spTree>
      <p:nvGrpSpPr>
        <p:cNvPr id="1" name="Shape 199"/>
        <p:cNvGrpSpPr/>
        <p:nvPr/>
      </p:nvGrpSpPr>
      <p:grpSpPr>
        <a:xfrm>
          <a:off x="0" y="0"/>
          <a:ext cx="0" cy="0"/>
          <a:chOff x="0" y="0"/>
          <a:chExt cx="0" cy="0"/>
        </a:xfrm>
      </p:grpSpPr>
      <p:sp>
        <p:nvSpPr>
          <p:cNvPr id="200" name="Google Shape;200;p16"/>
          <p:cNvSpPr>
            <a:spLocks noGrp="1"/>
          </p:cNvSpPr>
          <p:nvPr>
            <p:ph type="dgm" idx="2"/>
          </p:nvPr>
        </p:nvSpPr>
        <p:spPr>
          <a:xfrm>
            <a:off x="628650" y="1602582"/>
            <a:ext cx="7886700" cy="2773200"/>
          </a:xfrm>
          <a:prstGeom prst="rect">
            <a:avLst/>
          </a:prstGeom>
          <a:noFill/>
          <a:ln>
            <a:noFill/>
          </a:ln>
        </p:spPr>
        <p:txBody>
          <a:bodyPr spcFirstLastPara="1" wrap="square" lIns="68575" tIns="34275" rIns="68575" bIns="34275" anchor="t" anchorCtr="0">
            <a:noAutofit/>
          </a:bodyPr>
          <a:lstStyle>
            <a:lvl1pPr marR="0" lvl="0" algn="l">
              <a:lnSpc>
                <a:spcPct val="90000"/>
              </a:lnSpc>
              <a:spcBef>
                <a:spcPts val="800"/>
              </a:spcBef>
              <a:spcAft>
                <a:spcPts val="0"/>
              </a:spcAft>
              <a:buClr>
                <a:srgbClr val="3F3F3F"/>
              </a:buClr>
              <a:buSzPts val="2100"/>
              <a:buFont typeface="Arial"/>
              <a:buChar char="•"/>
              <a:defRPr sz="2100" b="0" i="0" u="none" strike="noStrike" cap="none">
                <a:solidFill>
                  <a:srgbClr val="3F3F3F"/>
                </a:solidFill>
                <a:latin typeface="Arial"/>
                <a:ea typeface="Arial"/>
                <a:cs typeface="Arial"/>
                <a:sym typeface="Arial"/>
              </a:defRPr>
            </a:lvl1pPr>
            <a:lvl2pPr marR="0" lvl="1" algn="l">
              <a:lnSpc>
                <a:spcPct val="90000"/>
              </a:lnSpc>
              <a:spcBef>
                <a:spcPts val="4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2pPr>
            <a:lvl3pPr marR="0" lvl="2" algn="l">
              <a:lnSpc>
                <a:spcPct val="90000"/>
              </a:lnSpc>
              <a:spcBef>
                <a:spcPts val="400"/>
              </a:spcBef>
              <a:spcAft>
                <a:spcPts val="0"/>
              </a:spcAft>
              <a:buClr>
                <a:srgbClr val="3F3F3F"/>
              </a:buClr>
              <a:buSzPts val="1500"/>
              <a:buFont typeface="Arial"/>
              <a:buChar char="•"/>
              <a:defRPr sz="1500" b="0" i="0" u="none" strike="noStrike" cap="none">
                <a:solidFill>
                  <a:srgbClr val="3F3F3F"/>
                </a:solidFill>
                <a:latin typeface="Arial"/>
                <a:ea typeface="Arial"/>
                <a:cs typeface="Arial"/>
                <a:sym typeface="Arial"/>
              </a:defRPr>
            </a:lvl3pPr>
            <a:lvl4pPr marR="0" lvl="3" algn="l">
              <a:lnSpc>
                <a:spcPct val="90000"/>
              </a:lnSpc>
              <a:spcBef>
                <a:spcPts val="400"/>
              </a:spcBef>
              <a:spcAft>
                <a:spcPts val="0"/>
              </a:spcAft>
              <a:buClr>
                <a:srgbClr val="3F3F3F"/>
              </a:buClr>
              <a:buSzPts val="1400"/>
              <a:buFont typeface="Arial"/>
              <a:buChar char="•"/>
              <a:defRPr sz="1400" b="0" i="0" u="none" strike="noStrike" cap="none">
                <a:solidFill>
                  <a:srgbClr val="3F3F3F"/>
                </a:solidFill>
                <a:latin typeface="Arial"/>
                <a:ea typeface="Arial"/>
                <a:cs typeface="Arial"/>
                <a:sym typeface="Arial"/>
              </a:defRPr>
            </a:lvl4pPr>
            <a:lvl5pPr marR="0" lvl="4" algn="l">
              <a:lnSpc>
                <a:spcPct val="90000"/>
              </a:lnSpc>
              <a:spcBef>
                <a:spcPts val="400"/>
              </a:spcBef>
              <a:spcAft>
                <a:spcPts val="0"/>
              </a:spcAft>
              <a:buClr>
                <a:srgbClr val="3F3F3F"/>
              </a:buClr>
              <a:buSzPts val="1400"/>
              <a:buFont typeface="Arial"/>
              <a:buChar char="•"/>
              <a:defRPr sz="1400" b="0" i="0" u="none" strike="noStrike" cap="none">
                <a:solidFill>
                  <a:srgbClr val="3F3F3F"/>
                </a:solidFill>
                <a:latin typeface="Arial"/>
                <a:ea typeface="Arial"/>
                <a:cs typeface="Arial"/>
                <a:sym typeface="Arial"/>
              </a:defRPr>
            </a:lvl5pPr>
            <a:lvl6pPr marR="0" lvl="5"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01" name="Google Shape;201;p1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02" name="Google Shape;202;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03" name="Google Shape;203;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cxnSp>
        <p:nvCxnSpPr>
          <p:cNvPr id="204" name="Google Shape;204;p16"/>
          <p:cNvCxnSpPr/>
          <p:nvPr/>
        </p:nvCxnSpPr>
        <p:spPr>
          <a:xfrm rot="10800000" flipH="1">
            <a:off x="0" y="0"/>
            <a:ext cx="1943100" cy="571500"/>
          </a:xfrm>
          <a:prstGeom prst="straightConnector1">
            <a:avLst/>
          </a:prstGeom>
          <a:noFill/>
          <a:ln w="9525" cap="flat" cmpd="sng">
            <a:solidFill>
              <a:srgbClr val="E2B08C"/>
            </a:solidFill>
            <a:prstDash val="solid"/>
            <a:miter lim="800000"/>
            <a:headEnd type="none" w="sm" len="sm"/>
            <a:tailEnd type="none" w="sm" len="sm"/>
          </a:ln>
        </p:spPr>
      </p:cxnSp>
      <p:cxnSp>
        <p:nvCxnSpPr>
          <p:cNvPr id="205" name="Google Shape;205;p16"/>
          <p:cNvCxnSpPr/>
          <p:nvPr/>
        </p:nvCxnSpPr>
        <p:spPr>
          <a:xfrm flipH="1">
            <a:off x="38" y="0"/>
            <a:ext cx="528600" cy="771000"/>
          </a:xfrm>
          <a:prstGeom prst="straightConnector1">
            <a:avLst/>
          </a:prstGeom>
          <a:noFill/>
          <a:ln w="9525" cap="flat" cmpd="sng">
            <a:solidFill>
              <a:srgbClr val="E2B08C"/>
            </a:solidFill>
            <a:prstDash val="solid"/>
            <a:miter lim="800000"/>
            <a:headEnd type="none" w="sm" len="sm"/>
            <a:tailEnd type="none" w="sm" len="sm"/>
          </a:ln>
        </p:spPr>
      </p:cxnSp>
      <p:sp>
        <p:nvSpPr>
          <p:cNvPr id="206" name="Google Shape;206;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Слайд команды: 4 человека">
  <p:cSld name="Слайд команды: 4 человека">
    <p:bg>
      <p:bgPr>
        <a:solidFill>
          <a:schemeClr val="lt1"/>
        </a:solidFill>
        <a:effectLst/>
      </p:bgPr>
    </p:bg>
    <p:spTree>
      <p:nvGrpSpPr>
        <p:cNvPr id="1" name="Shape 207"/>
        <p:cNvGrpSpPr/>
        <p:nvPr/>
      </p:nvGrpSpPr>
      <p:grpSpPr>
        <a:xfrm>
          <a:off x="0" y="0"/>
          <a:ext cx="0" cy="0"/>
          <a:chOff x="0" y="0"/>
          <a:chExt cx="0" cy="0"/>
        </a:xfrm>
      </p:grpSpPr>
      <p:sp>
        <p:nvSpPr>
          <p:cNvPr id="208" name="Google Shape;208;p17"/>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09" name="Google Shape;209;p17"/>
          <p:cNvSpPr>
            <a:spLocks noGrp="1"/>
          </p:cNvSpPr>
          <p:nvPr>
            <p:ph type="pic" idx="2"/>
          </p:nvPr>
        </p:nvSpPr>
        <p:spPr>
          <a:xfrm>
            <a:off x="1115386" y="2164556"/>
            <a:ext cx="1384200" cy="1384200"/>
          </a:xfrm>
          <a:prstGeom prst="rect">
            <a:avLst/>
          </a:prstGeom>
          <a:solidFill>
            <a:srgbClr val="F2F2F2"/>
          </a:solidFill>
          <a:ln>
            <a:noFill/>
          </a:ln>
        </p:spPr>
      </p:sp>
      <p:sp>
        <p:nvSpPr>
          <p:cNvPr id="210" name="Google Shape;210;p17"/>
          <p:cNvSpPr>
            <a:spLocks noGrp="1"/>
          </p:cNvSpPr>
          <p:nvPr>
            <p:ph type="pic" idx="3"/>
          </p:nvPr>
        </p:nvSpPr>
        <p:spPr>
          <a:xfrm>
            <a:off x="2877685" y="2164556"/>
            <a:ext cx="1384200" cy="1384200"/>
          </a:xfrm>
          <a:prstGeom prst="rect">
            <a:avLst/>
          </a:prstGeom>
          <a:solidFill>
            <a:srgbClr val="F2F2F2"/>
          </a:solidFill>
          <a:ln>
            <a:noFill/>
          </a:ln>
        </p:spPr>
      </p:sp>
      <p:sp>
        <p:nvSpPr>
          <p:cNvPr id="211" name="Google Shape;211;p17"/>
          <p:cNvSpPr>
            <a:spLocks noGrp="1"/>
          </p:cNvSpPr>
          <p:nvPr>
            <p:ph type="pic" idx="4"/>
          </p:nvPr>
        </p:nvSpPr>
        <p:spPr>
          <a:xfrm>
            <a:off x="4745684" y="2164556"/>
            <a:ext cx="1384200" cy="1384200"/>
          </a:xfrm>
          <a:prstGeom prst="rect">
            <a:avLst/>
          </a:prstGeom>
          <a:solidFill>
            <a:srgbClr val="F2F2F2"/>
          </a:solidFill>
          <a:ln>
            <a:noFill/>
          </a:ln>
        </p:spPr>
      </p:sp>
      <p:sp>
        <p:nvSpPr>
          <p:cNvPr id="212" name="Google Shape;212;p17"/>
          <p:cNvSpPr>
            <a:spLocks noGrp="1"/>
          </p:cNvSpPr>
          <p:nvPr>
            <p:ph type="pic" idx="5"/>
          </p:nvPr>
        </p:nvSpPr>
        <p:spPr>
          <a:xfrm>
            <a:off x="6560594" y="2164556"/>
            <a:ext cx="1384200" cy="1384200"/>
          </a:xfrm>
          <a:prstGeom prst="rect">
            <a:avLst/>
          </a:prstGeom>
          <a:solidFill>
            <a:srgbClr val="F2F2F2"/>
          </a:solidFill>
          <a:ln>
            <a:noFill/>
          </a:ln>
        </p:spPr>
      </p:sp>
      <p:sp>
        <p:nvSpPr>
          <p:cNvPr id="213" name="Google Shape;213;p17"/>
          <p:cNvSpPr txBox="1">
            <a:spLocks noGrp="1"/>
          </p:cNvSpPr>
          <p:nvPr>
            <p:ph type="body" idx="1"/>
          </p:nvPr>
        </p:nvSpPr>
        <p:spPr>
          <a:xfrm>
            <a:off x="1007436" y="3813393"/>
            <a:ext cx="15927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4" name="Google Shape;214;p17"/>
          <p:cNvSpPr txBox="1">
            <a:spLocks noGrp="1"/>
          </p:cNvSpPr>
          <p:nvPr>
            <p:ph type="body" idx="6"/>
          </p:nvPr>
        </p:nvSpPr>
        <p:spPr>
          <a:xfrm>
            <a:off x="2769735" y="3824405"/>
            <a:ext cx="16017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5" name="Google Shape;215;p17"/>
          <p:cNvSpPr txBox="1">
            <a:spLocks noGrp="1"/>
          </p:cNvSpPr>
          <p:nvPr>
            <p:ph type="body" idx="7"/>
          </p:nvPr>
        </p:nvSpPr>
        <p:spPr>
          <a:xfrm>
            <a:off x="4637733" y="3824405"/>
            <a:ext cx="15927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6" name="Google Shape;216;p17"/>
          <p:cNvSpPr txBox="1">
            <a:spLocks noGrp="1"/>
          </p:cNvSpPr>
          <p:nvPr>
            <p:ph type="body" idx="8"/>
          </p:nvPr>
        </p:nvSpPr>
        <p:spPr>
          <a:xfrm>
            <a:off x="6452644" y="3813393"/>
            <a:ext cx="15927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7" name="Google Shape;217;p17"/>
          <p:cNvSpPr txBox="1">
            <a:spLocks noGrp="1"/>
          </p:cNvSpPr>
          <p:nvPr>
            <p:ph type="body" idx="9"/>
          </p:nvPr>
        </p:nvSpPr>
        <p:spPr>
          <a:xfrm>
            <a:off x="1115386" y="4098086"/>
            <a:ext cx="13842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8" name="Google Shape;218;p17"/>
          <p:cNvSpPr txBox="1">
            <a:spLocks noGrp="1"/>
          </p:cNvSpPr>
          <p:nvPr>
            <p:ph type="body" idx="13"/>
          </p:nvPr>
        </p:nvSpPr>
        <p:spPr>
          <a:xfrm>
            <a:off x="2877685" y="4109097"/>
            <a:ext cx="13920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19" name="Google Shape;219;p17"/>
          <p:cNvSpPr txBox="1">
            <a:spLocks noGrp="1"/>
          </p:cNvSpPr>
          <p:nvPr>
            <p:ph type="body" idx="14"/>
          </p:nvPr>
        </p:nvSpPr>
        <p:spPr>
          <a:xfrm>
            <a:off x="4745683" y="4109097"/>
            <a:ext cx="13842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20" name="Google Shape;220;p17"/>
          <p:cNvSpPr txBox="1">
            <a:spLocks noGrp="1"/>
          </p:cNvSpPr>
          <p:nvPr>
            <p:ph type="body" idx="15"/>
          </p:nvPr>
        </p:nvSpPr>
        <p:spPr>
          <a:xfrm>
            <a:off x="6560594" y="4098086"/>
            <a:ext cx="13842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21" name="Google Shape;221;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2" name="Google Shape;222;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3" name="Google Shape;223;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cxnSp>
        <p:nvCxnSpPr>
          <p:cNvPr id="224" name="Google Shape;224;p17"/>
          <p:cNvCxnSpPr/>
          <p:nvPr/>
        </p:nvCxnSpPr>
        <p:spPr>
          <a:xfrm rot="10800000">
            <a:off x="5500800" y="0"/>
            <a:ext cx="3643200" cy="571500"/>
          </a:xfrm>
          <a:prstGeom prst="straightConnector1">
            <a:avLst/>
          </a:prstGeom>
          <a:noFill/>
          <a:ln w="9525" cap="flat" cmpd="sng">
            <a:solidFill>
              <a:srgbClr val="C5BEA9"/>
            </a:solidFill>
            <a:prstDash val="solid"/>
            <a:miter lim="800000"/>
            <a:headEnd type="none" w="sm" len="sm"/>
            <a:tailEnd type="none" w="sm" len="sm"/>
          </a:ln>
        </p:spPr>
      </p:cxnSp>
      <p:cxnSp>
        <p:nvCxnSpPr>
          <p:cNvPr id="225" name="Google Shape;225;p17"/>
          <p:cNvCxnSpPr/>
          <p:nvPr/>
        </p:nvCxnSpPr>
        <p:spPr>
          <a:xfrm>
            <a:off x="8615363" y="0"/>
            <a:ext cx="528600" cy="1293000"/>
          </a:xfrm>
          <a:prstGeom prst="straightConnector1">
            <a:avLst/>
          </a:prstGeom>
          <a:noFill/>
          <a:ln w="9525" cap="flat" cmpd="sng">
            <a:solidFill>
              <a:srgbClr val="C5BEA9"/>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xmlns="">
        <p15:guide id="1" pos="70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Сводка">
  <p:cSld name="Сводка">
    <p:spTree>
      <p:nvGrpSpPr>
        <p:cNvPr id="1" name="Shape 226"/>
        <p:cNvGrpSpPr/>
        <p:nvPr/>
      </p:nvGrpSpPr>
      <p:grpSpPr>
        <a:xfrm>
          <a:off x="0" y="0"/>
          <a:ext cx="0" cy="0"/>
          <a:chOff x="0" y="0"/>
          <a:chExt cx="0" cy="0"/>
        </a:xfrm>
      </p:grpSpPr>
      <p:sp>
        <p:nvSpPr>
          <p:cNvPr id="227" name="Google Shape;227;p18"/>
          <p:cNvSpPr txBox="1">
            <a:spLocks noGrp="1"/>
          </p:cNvSpPr>
          <p:nvPr>
            <p:ph type="title"/>
          </p:nvPr>
        </p:nvSpPr>
        <p:spPr>
          <a:xfrm>
            <a:off x="4107656" y="1253729"/>
            <a:ext cx="3833700" cy="9036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28" name="Google Shape;228;p18"/>
          <p:cNvSpPr txBox="1">
            <a:spLocks noGrp="1"/>
          </p:cNvSpPr>
          <p:nvPr>
            <p:ph type="body" idx="1"/>
          </p:nvPr>
        </p:nvSpPr>
        <p:spPr>
          <a:xfrm>
            <a:off x="4107656" y="2761910"/>
            <a:ext cx="3833700" cy="1144200"/>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cxnSp>
        <p:nvCxnSpPr>
          <p:cNvPr id="229" name="Google Shape;229;p18"/>
          <p:cNvCxnSpPr/>
          <p:nvPr/>
        </p:nvCxnSpPr>
        <p:spPr>
          <a:xfrm rot="10800000">
            <a:off x="75" y="657206"/>
            <a:ext cx="3571800" cy="1221600"/>
          </a:xfrm>
          <a:prstGeom prst="straightConnector1">
            <a:avLst/>
          </a:prstGeom>
          <a:noFill/>
          <a:ln w="9525" cap="flat" cmpd="sng">
            <a:solidFill>
              <a:srgbClr val="E2B08C"/>
            </a:solidFill>
            <a:prstDash val="solid"/>
            <a:miter lim="800000"/>
            <a:headEnd type="none" w="sm" len="sm"/>
            <a:tailEnd type="none" w="sm" len="sm"/>
          </a:ln>
        </p:spPr>
      </p:cxnSp>
      <p:cxnSp>
        <p:nvCxnSpPr>
          <p:cNvPr id="230" name="Google Shape;230;p18"/>
          <p:cNvCxnSpPr/>
          <p:nvPr/>
        </p:nvCxnSpPr>
        <p:spPr>
          <a:xfrm rot="10800000">
            <a:off x="1978876" y="-28"/>
            <a:ext cx="1593000" cy="3889800"/>
          </a:xfrm>
          <a:prstGeom prst="straightConnector1">
            <a:avLst/>
          </a:prstGeom>
          <a:noFill/>
          <a:ln w="9525" cap="flat" cmpd="sng">
            <a:solidFill>
              <a:srgbClr val="E2B08C"/>
            </a:solidFill>
            <a:prstDash val="solid"/>
            <a:miter lim="800000"/>
            <a:headEnd type="none" w="sm" len="sm"/>
            <a:tailEnd type="none" w="sm" len="sm"/>
          </a:ln>
        </p:spPr>
      </p:cxnSp>
      <p:sp>
        <p:nvSpPr>
          <p:cNvPr id="231" name="Google Shape;231;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2" name="Google Shape;232;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3" name="Google Shape;233;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extLst>
    <p:ext uri="{DCECCB84-F9BA-43D5-87BE-67443E8EF086}">
      <p15:sldGuideLst xmlns:p15="http://schemas.microsoft.com/office/powerpoint/2012/main" xmlns="">
        <p15:guide id="1" pos="225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Заключение">
  <p:cSld name="Заключение">
    <p:bg>
      <p:bgPr>
        <a:solidFill>
          <a:schemeClr val="accent2"/>
        </a:solidFill>
        <a:effectLst/>
      </p:bgPr>
    </p:bg>
    <p:spTree>
      <p:nvGrpSpPr>
        <p:cNvPr id="1" name="Shape 234"/>
        <p:cNvGrpSpPr/>
        <p:nvPr/>
      </p:nvGrpSpPr>
      <p:grpSpPr>
        <a:xfrm>
          <a:off x="0" y="0"/>
          <a:ext cx="0" cy="0"/>
          <a:chOff x="0" y="0"/>
          <a:chExt cx="0" cy="0"/>
        </a:xfrm>
      </p:grpSpPr>
      <p:sp>
        <p:nvSpPr>
          <p:cNvPr id="235" name="Google Shape;235;p19"/>
          <p:cNvSpPr txBox="1">
            <a:spLocks noGrp="1"/>
          </p:cNvSpPr>
          <p:nvPr>
            <p:ph type="ctrTitle"/>
          </p:nvPr>
        </p:nvSpPr>
        <p:spPr>
          <a:xfrm>
            <a:off x="3200400" y="1211802"/>
            <a:ext cx="3134700" cy="11436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rgbClr val="3F3F3F"/>
              </a:buClr>
              <a:buSzPts val="2400"/>
              <a:buFont typeface="Arial"/>
              <a:buNone/>
              <a:defRPr sz="2400">
                <a:solidFill>
                  <a:srgbClr val="3F3F3F"/>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36" name="Google Shape;236;p19"/>
          <p:cNvSpPr txBox="1">
            <a:spLocks noGrp="1"/>
          </p:cNvSpPr>
          <p:nvPr>
            <p:ph type="subTitle" idx="1"/>
          </p:nvPr>
        </p:nvSpPr>
        <p:spPr>
          <a:xfrm>
            <a:off x="3200400" y="2428577"/>
            <a:ext cx="3134700" cy="1503000"/>
          </a:xfrm>
          <a:prstGeom prst="rect">
            <a:avLst/>
          </a:prstGeom>
          <a:noFill/>
          <a:ln>
            <a:noFill/>
          </a:ln>
        </p:spPr>
        <p:txBody>
          <a:bodyPr spcFirstLastPara="1" wrap="square" lIns="68575" tIns="34275" rIns="68575" bIns="34275" anchor="t" anchorCtr="0">
            <a:normAutofit/>
          </a:bodyPr>
          <a:lstStyle>
            <a:lvl1pPr lvl="0" algn="l">
              <a:lnSpc>
                <a:spcPct val="150000"/>
              </a:lnSpc>
              <a:spcBef>
                <a:spcPts val="800"/>
              </a:spcBef>
              <a:spcAft>
                <a:spcPts val="0"/>
              </a:spcAft>
              <a:buClr>
                <a:srgbClr val="3F3F3F"/>
              </a:buClr>
              <a:buSzPts val="1100"/>
              <a:buNone/>
              <a:defRPr sz="1100">
                <a:solidFill>
                  <a:srgbClr val="3F3F3F"/>
                </a:solidFill>
              </a:defRPr>
            </a:lvl1pPr>
            <a:lvl2pPr lvl="1" algn="ctr">
              <a:lnSpc>
                <a:spcPct val="90000"/>
              </a:lnSpc>
              <a:spcBef>
                <a:spcPts val="400"/>
              </a:spcBef>
              <a:spcAft>
                <a:spcPts val="0"/>
              </a:spcAft>
              <a:buClr>
                <a:srgbClr val="3F3F3F"/>
              </a:buClr>
              <a:buSzPts val="1500"/>
              <a:buNone/>
              <a:defRPr sz="1500"/>
            </a:lvl2pPr>
            <a:lvl3pPr lvl="2" algn="ctr">
              <a:lnSpc>
                <a:spcPct val="90000"/>
              </a:lnSpc>
              <a:spcBef>
                <a:spcPts val="400"/>
              </a:spcBef>
              <a:spcAft>
                <a:spcPts val="0"/>
              </a:spcAft>
              <a:buClr>
                <a:srgbClr val="3F3F3F"/>
              </a:buClr>
              <a:buSzPts val="1400"/>
              <a:buNone/>
              <a:defRPr sz="1400"/>
            </a:lvl3pPr>
            <a:lvl4pPr lvl="3" algn="ctr">
              <a:lnSpc>
                <a:spcPct val="90000"/>
              </a:lnSpc>
              <a:spcBef>
                <a:spcPts val="400"/>
              </a:spcBef>
              <a:spcAft>
                <a:spcPts val="0"/>
              </a:spcAft>
              <a:buClr>
                <a:srgbClr val="3F3F3F"/>
              </a:buClr>
              <a:buSzPts val="1200"/>
              <a:buNone/>
              <a:defRPr sz="1200"/>
            </a:lvl4pPr>
            <a:lvl5pPr lvl="4" algn="ctr">
              <a:lnSpc>
                <a:spcPct val="90000"/>
              </a:lnSpc>
              <a:spcBef>
                <a:spcPts val="400"/>
              </a:spcBef>
              <a:spcAft>
                <a:spcPts val="0"/>
              </a:spcAft>
              <a:buClr>
                <a:srgbClr val="3F3F3F"/>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237" name="Google Shape;237;p19"/>
          <p:cNvPicPr preferRelativeResize="0"/>
          <p:nvPr/>
        </p:nvPicPr>
        <p:blipFill rotWithShape="1">
          <a:blip r:embed="rId2">
            <a:alphaModFix/>
          </a:blip>
          <a:srcRect/>
          <a:stretch/>
        </p:blipFill>
        <p:spPr>
          <a:xfrm>
            <a:off x="0" y="0"/>
            <a:ext cx="2382704" cy="5143500"/>
          </a:xfrm>
          <a:prstGeom prst="rect">
            <a:avLst/>
          </a:prstGeom>
          <a:noFill/>
          <a:ln>
            <a:noFill/>
          </a:ln>
        </p:spPr>
      </p:pic>
      <p:sp>
        <p:nvSpPr>
          <p:cNvPr id="238" name="Google Shape;238;p19"/>
          <p:cNvSpPr txBox="1">
            <a:spLocks noGrp="1"/>
          </p:cNvSpPr>
          <p:nvPr>
            <p:ph type="dt" idx="10"/>
          </p:nvPr>
        </p:nvSpPr>
        <p:spPr>
          <a:xfrm>
            <a:off x="3200400" y="4767263"/>
            <a:ext cx="13308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39" name="Google Shape;239;p19"/>
          <p:cNvSpPr txBox="1">
            <a:spLocks noGrp="1"/>
          </p:cNvSpPr>
          <p:nvPr>
            <p:ph type="ftr" idx="11"/>
          </p:nvPr>
        </p:nvSpPr>
        <p:spPr>
          <a:xfrm>
            <a:off x="4859791" y="4767263"/>
            <a:ext cx="19962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40" name="Google Shape;240;p19"/>
          <p:cNvSpPr txBox="1">
            <a:spLocks noGrp="1"/>
          </p:cNvSpPr>
          <p:nvPr>
            <p:ph type="sldNum" idx="12"/>
          </p:nvPr>
        </p:nvSpPr>
        <p:spPr>
          <a:xfrm>
            <a:off x="7184571" y="4767263"/>
            <a:ext cx="13308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Слайд команды: 8 человек">
  <p:cSld name="Слайд команды: 8 человек">
    <p:bg>
      <p:bgPr>
        <a:solidFill>
          <a:schemeClr val="accent2"/>
        </a:solidFill>
        <a:effectLst/>
      </p:bgPr>
    </p:bg>
    <p:spTree>
      <p:nvGrpSpPr>
        <p:cNvPr id="1" name="Shape 241"/>
        <p:cNvGrpSpPr/>
        <p:nvPr/>
      </p:nvGrpSpPr>
      <p:grpSpPr>
        <a:xfrm>
          <a:off x="0" y="0"/>
          <a:ext cx="0" cy="0"/>
          <a:chOff x="0" y="0"/>
          <a:chExt cx="0" cy="0"/>
        </a:xfrm>
      </p:grpSpPr>
      <p:sp>
        <p:nvSpPr>
          <p:cNvPr id="242" name="Google Shape;242;p20"/>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43" name="Google Shape;243;p20"/>
          <p:cNvSpPr>
            <a:spLocks noGrp="1"/>
          </p:cNvSpPr>
          <p:nvPr>
            <p:ph type="pic" idx="2"/>
          </p:nvPr>
        </p:nvSpPr>
        <p:spPr>
          <a:xfrm>
            <a:off x="1407882" y="1821656"/>
            <a:ext cx="800100" cy="800100"/>
          </a:xfrm>
          <a:prstGeom prst="rect">
            <a:avLst/>
          </a:prstGeom>
          <a:solidFill>
            <a:schemeClr val="lt1"/>
          </a:solidFill>
          <a:ln>
            <a:noFill/>
          </a:ln>
        </p:spPr>
      </p:sp>
      <p:sp>
        <p:nvSpPr>
          <p:cNvPr id="244" name="Google Shape;244;p20"/>
          <p:cNvSpPr>
            <a:spLocks noGrp="1"/>
          </p:cNvSpPr>
          <p:nvPr>
            <p:ph type="pic" idx="3"/>
          </p:nvPr>
        </p:nvSpPr>
        <p:spPr>
          <a:xfrm>
            <a:off x="3169703" y="1821656"/>
            <a:ext cx="800100" cy="800100"/>
          </a:xfrm>
          <a:prstGeom prst="rect">
            <a:avLst/>
          </a:prstGeom>
          <a:solidFill>
            <a:schemeClr val="lt1"/>
          </a:solidFill>
          <a:ln>
            <a:noFill/>
          </a:ln>
        </p:spPr>
      </p:sp>
      <p:sp>
        <p:nvSpPr>
          <p:cNvPr id="245" name="Google Shape;245;p20"/>
          <p:cNvSpPr>
            <a:spLocks noGrp="1"/>
          </p:cNvSpPr>
          <p:nvPr>
            <p:ph type="pic" idx="4"/>
          </p:nvPr>
        </p:nvSpPr>
        <p:spPr>
          <a:xfrm>
            <a:off x="5037701" y="1821656"/>
            <a:ext cx="800100" cy="800100"/>
          </a:xfrm>
          <a:prstGeom prst="rect">
            <a:avLst/>
          </a:prstGeom>
          <a:solidFill>
            <a:schemeClr val="lt1"/>
          </a:solidFill>
          <a:ln>
            <a:noFill/>
          </a:ln>
        </p:spPr>
      </p:sp>
      <p:sp>
        <p:nvSpPr>
          <p:cNvPr id="246" name="Google Shape;246;p20"/>
          <p:cNvSpPr>
            <a:spLocks noGrp="1"/>
          </p:cNvSpPr>
          <p:nvPr>
            <p:ph type="pic" idx="5"/>
          </p:nvPr>
        </p:nvSpPr>
        <p:spPr>
          <a:xfrm>
            <a:off x="6852611" y="1821656"/>
            <a:ext cx="800100" cy="800100"/>
          </a:xfrm>
          <a:prstGeom prst="rect">
            <a:avLst/>
          </a:prstGeom>
          <a:solidFill>
            <a:schemeClr val="lt1"/>
          </a:solidFill>
          <a:ln>
            <a:noFill/>
          </a:ln>
        </p:spPr>
      </p:sp>
      <p:sp>
        <p:nvSpPr>
          <p:cNvPr id="247" name="Google Shape;247;p20"/>
          <p:cNvSpPr txBox="1">
            <a:spLocks noGrp="1"/>
          </p:cNvSpPr>
          <p:nvPr>
            <p:ph type="body" idx="1"/>
          </p:nvPr>
        </p:nvSpPr>
        <p:spPr>
          <a:xfrm>
            <a:off x="1125126" y="2740784"/>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48" name="Google Shape;248;p20"/>
          <p:cNvSpPr txBox="1">
            <a:spLocks noGrp="1"/>
          </p:cNvSpPr>
          <p:nvPr>
            <p:ph type="body" idx="6"/>
          </p:nvPr>
        </p:nvSpPr>
        <p:spPr>
          <a:xfrm>
            <a:off x="1042590" y="2836529"/>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49" name="Google Shape;249;p20"/>
          <p:cNvSpPr txBox="1">
            <a:spLocks noGrp="1"/>
          </p:cNvSpPr>
          <p:nvPr>
            <p:ph type="body" idx="7"/>
          </p:nvPr>
        </p:nvSpPr>
        <p:spPr>
          <a:xfrm>
            <a:off x="2886946" y="2751795"/>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0" name="Google Shape;250;p20"/>
          <p:cNvSpPr txBox="1">
            <a:spLocks noGrp="1"/>
          </p:cNvSpPr>
          <p:nvPr>
            <p:ph type="body" idx="8"/>
          </p:nvPr>
        </p:nvSpPr>
        <p:spPr>
          <a:xfrm>
            <a:off x="2804410" y="2847541"/>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1" name="Google Shape;251;p20"/>
          <p:cNvSpPr txBox="1">
            <a:spLocks noGrp="1"/>
          </p:cNvSpPr>
          <p:nvPr>
            <p:ph type="body" idx="9"/>
          </p:nvPr>
        </p:nvSpPr>
        <p:spPr>
          <a:xfrm>
            <a:off x="4754945" y="2751795"/>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2" name="Google Shape;252;p20"/>
          <p:cNvSpPr txBox="1">
            <a:spLocks noGrp="1"/>
          </p:cNvSpPr>
          <p:nvPr>
            <p:ph type="body" idx="13"/>
          </p:nvPr>
        </p:nvSpPr>
        <p:spPr>
          <a:xfrm>
            <a:off x="4663472" y="2847541"/>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3" name="Google Shape;253;p20"/>
          <p:cNvSpPr txBox="1">
            <a:spLocks noGrp="1"/>
          </p:cNvSpPr>
          <p:nvPr>
            <p:ph type="body" idx="14"/>
          </p:nvPr>
        </p:nvSpPr>
        <p:spPr>
          <a:xfrm>
            <a:off x="6569855" y="2740784"/>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4" name="Google Shape;254;p20"/>
          <p:cNvSpPr txBox="1">
            <a:spLocks noGrp="1"/>
          </p:cNvSpPr>
          <p:nvPr>
            <p:ph type="body" idx="15"/>
          </p:nvPr>
        </p:nvSpPr>
        <p:spPr>
          <a:xfrm>
            <a:off x="6475824" y="2836529"/>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55" name="Google Shape;255;p20"/>
          <p:cNvSpPr>
            <a:spLocks noGrp="1"/>
          </p:cNvSpPr>
          <p:nvPr>
            <p:ph type="pic" idx="16"/>
          </p:nvPr>
        </p:nvSpPr>
        <p:spPr>
          <a:xfrm>
            <a:off x="1407882" y="3215783"/>
            <a:ext cx="800100" cy="800100"/>
          </a:xfrm>
          <a:prstGeom prst="rect">
            <a:avLst/>
          </a:prstGeom>
          <a:solidFill>
            <a:schemeClr val="lt1"/>
          </a:solidFill>
          <a:ln>
            <a:noFill/>
          </a:ln>
        </p:spPr>
      </p:sp>
      <p:sp>
        <p:nvSpPr>
          <p:cNvPr id="256" name="Google Shape;256;p20"/>
          <p:cNvSpPr>
            <a:spLocks noGrp="1"/>
          </p:cNvSpPr>
          <p:nvPr>
            <p:ph type="pic" idx="17"/>
          </p:nvPr>
        </p:nvSpPr>
        <p:spPr>
          <a:xfrm>
            <a:off x="3169703" y="3215783"/>
            <a:ext cx="800100" cy="800100"/>
          </a:xfrm>
          <a:prstGeom prst="rect">
            <a:avLst/>
          </a:prstGeom>
          <a:solidFill>
            <a:schemeClr val="lt1"/>
          </a:solidFill>
          <a:ln>
            <a:noFill/>
          </a:ln>
        </p:spPr>
      </p:sp>
      <p:sp>
        <p:nvSpPr>
          <p:cNvPr id="257" name="Google Shape;257;p20"/>
          <p:cNvSpPr>
            <a:spLocks noGrp="1"/>
          </p:cNvSpPr>
          <p:nvPr>
            <p:ph type="pic" idx="18"/>
          </p:nvPr>
        </p:nvSpPr>
        <p:spPr>
          <a:xfrm>
            <a:off x="5037701" y="3215783"/>
            <a:ext cx="800100" cy="800100"/>
          </a:xfrm>
          <a:prstGeom prst="rect">
            <a:avLst/>
          </a:prstGeom>
          <a:solidFill>
            <a:schemeClr val="lt1"/>
          </a:solidFill>
          <a:ln>
            <a:noFill/>
          </a:ln>
        </p:spPr>
      </p:sp>
      <p:sp>
        <p:nvSpPr>
          <p:cNvPr id="258" name="Google Shape;258;p20"/>
          <p:cNvSpPr>
            <a:spLocks noGrp="1"/>
          </p:cNvSpPr>
          <p:nvPr>
            <p:ph type="pic" idx="19"/>
          </p:nvPr>
        </p:nvSpPr>
        <p:spPr>
          <a:xfrm>
            <a:off x="6852611" y="3215783"/>
            <a:ext cx="800100" cy="800100"/>
          </a:xfrm>
          <a:prstGeom prst="rect">
            <a:avLst/>
          </a:prstGeom>
          <a:solidFill>
            <a:schemeClr val="lt1"/>
          </a:solidFill>
          <a:ln>
            <a:noFill/>
          </a:ln>
        </p:spPr>
      </p:sp>
      <p:sp>
        <p:nvSpPr>
          <p:cNvPr id="259" name="Google Shape;259;p20"/>
          <p:cNvSpPr txBox="1">
            <a:spLocks noGrp="1"/>
          </p:cNvSpPr>
          <p:nvPr>
            <p:ph type="body" idx="20"/>
          </p:nvPr>
        </p:nvSpPr>
        <p:spPr>
          <a:xfrm>
            <a:off x="1125126" y="4134911"/>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0" name="Google Shape;260;p20"/>
          <p:cNvSpPr txBox="1">
            <a:spLocks noGrp="1"/>
          </p:cNvSpPr>
          <p:nvPr>
            <p:ph type="body" idx="21"/>
          </p:nvPr>
        </p:nvSpPr>
        <p:spPr>
          <a:xfrm>
            <a:off x="1042590" y="4230656"/>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1" name="Google Shape;261;p20"/>
          <p:cNvSpPr txBox="1">
            <a:spLocks noGrp="1"/>
          </p:cNvSpPr>
          <p:nvPr>
            <p:ph type="body" idx="22"/>
          </p:nvPr>
        </p:nvSpPr>
        <p:spPr>
          <a:xfrm>
            <a:off x="2886946" y="4145922"/>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2" name="Google Shape;262;p20"/>
          <p:cNvSpPr txBox="1">
            <a:spLocks noGrp="1"/>
          </p:cNvSpPr>
          <p:nvPr>
            <p:ph type="body" idx="23"/>
          </p:nvPr>
        </p:nvSpPr>
        <p:spPr>
          <a:xfrm>
            <a:off x="2804410" y="4241668"/>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3" name="Google Shape;263;p20"/>
          <p:cNvSpPr txBox="1">
            <a:spLocks noGrp="1"/>
          </p:cNvSpPr>
          <p:nvPr>
            <p:ph type="body" idx="24"/>
          </p:nvPr>
        </p:nvSpPr>
        <p:spPr>
          <a:xfrm>
            <a:off x="4754945" y="4145922"/>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4" name="Google Shape;264;p20"/>
          <p:cNvSpPr txBox="1">
            <a:spLocks noGrp="1"/>
          </p:cNvSpPr>
          <p:nvPr>
            <p:ph type="body" idx="25"/>
          </p:nvPr>
        </p:nvSpPr>
        <p:spPr>
          <a:xfrm>
            <a:off x="4672409" y="4241668"/>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5" name="Google Shape;265;p20"/>
          <p:cNvSpPr txBox="1">
            <a:spLocks noGrp="1"/>
          </p:cNvSpPr>
          <p:nvPr>
            <p:ph type="body" idx="26"/>
          </p:nvPr>
        </p:nvSpPr>
        <p:spPr>
          <a:xfrm>
            <a:off x="6569855" y="4134911"/>
            <a:ext cx="1371600" cy="25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800"/>
              <a:buNone/>
              <a:defRPr sz="8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6" name="Google Shape;266;p20"/>
          <p:cNvSpPr txBox="1">
            <a:spLocks noGrp="1"/>
          </p:cNvSpPr>
          <p:nvPr>
            <p:ph type="body" idx="27"/>
          </p:nvPr>
        </p:nvSpPr>
        <p:spPr>
          <a:xfrm>
            <a:off x="6475824" y="4230656"/>
            <a:ext cx="1543200" cy="257400"/>
          </a:xfrm>
          <a:prstGeom prst="rect">
            <a:avLst/>
          </a:prstGeom>
          <a:noFill/>
          <a:ln>
            <a:noFill/>
          </a:ln>
        </p:spPr>
        <p:txBody>
          <a:bodyPr spcFirstLastPara="1" wrap="square" lIns="68575" tIns="34275" rIns="68575" bIns="34275" anchor="ctr" anchorCtr="0">
            <a:noAutofit/>
          </a:bodyPr>
          <a:lstStyle>
            <a:lvl1pPr marL="457200" lvl="0" indent="-228600" algn="ctr">
              <a:lnSpc>
                <a:spcPct val="90000"/>
              </a:lnSpc>
              <a:spcBef>
                <a:spcPts val="800"/>
              </a:spcBef>
              <a:spcAft>
                <a:spcPts val="0"/>
              </a:spcAft>
              <a:buClr>
                <a:srgbClr val="3F3F3F"/>
              </a:buClr>
              <a:buSzPts val="700"/>
              <a:buNone/>
              <a:defRPr sz="7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FEFEFE"/>
              </a:buClr>
              <a:buSzPts val="1500"/>
              <a:buNone/>
              <a:defRPr sz="1500" b="1"/>
            </a:lvl2pPr>
            <a:lvl3pPr marL="1371600" lvl="2" indent="-228600" algn="l">
              <a:lnSpc>
                <a:spcPct val="90000"/>
              </a:lnSpc>
              <a:spcBef>
                <a:spcPts val="400"/>
              </a:spcBef>
              <a:spcAft>
                <a:spcPts val="0"/>
              </a:spcAft>
              <a:buClr>
                <a:srgbClr val="FEFEFE"/>
              </a:buClr>
              <a:buSzPts val="1400"/>
              <a:buNone/>
              <a:defRPr sz="1400" b="1"/>
            </a:lvl3pPr>
            <a:lvl4pPr marL="1828800" lvl="3" indent="-228600" algn="l">
              <a:lnSpc>
                <a:spcPct val="90000"/>
              </a:lnSpc>
              <a:spcBef>
                <a:spcPts val="400"/>
              </a:spcBef>
              <a:spcAft>
                <a:spcPts val="0"/>
              </a:spcAft>
              <a:buClr>
                <a:srgbClr val="FEFEFE"/>
              </a:buClr>
              <a:buSzPts val="1200"/>
              <a:buNone/>
              <a:defRPr sz="1200" b="1"/>
            </a:lvl4pPr>
            <a:lvl5pPr marL="2286000" lvl="4" indent="-228600" algn="l">
              <a:lnSpc>
                <a:spcPct val="90000"/>
              </a:lnSpc>
              <a:spcBef>
                <a:spcPts val="400"/>
              </a:spcBef>
              <a:spcAft>
                <a:spcPts val="0"/>
              </a:spcAft>
              <a:buClr>
                <a:srgbClr val="FEFEFE"/>
              </a:buClr>
              <a:buSzPts val="1200"/>
              <a:buNone/>
              <a:defRPr sz="1200" b="1"/>
            </a:lvl5pPr>
            <a:lvl6pPr marL="2743200" lvl="5" indent="-228600" algn="l">
              <a:lnSpc>
                <a:spcPct val="90000"/>
              </a:lnSpc>
              <a:spcBef>
                <a:spcPts val="400"/>
              </a:spcBef>
              <a:spcAft>
                <a:spcPts val="0"/>
              </a:spcAft>
              <a:buClr>
                <a:schemeClr val="lt1"/>
              </a:buClr>
              <a:buSzPts val="1200"/>
              <a:buNone/>
              <a:defRPr sz="1200" b="1"/>
            </a:lvl6pPr>
            <a:lvl7pPr marL="3200400" lvl="6" indent="-228600" algn="l">
              <a:lnSpc>
                <a:spcPct val="90000"/>
              </a:lnSpc>
              <a:spcBef>
                <a:spcPts val="400"/>
              </a:spcBef>
              <a:spcAft>
                <a:spcPts val="0"/>
              </a:spcAft>
              <a:buClr>
                <a:schemeClr val="lt1"/>
              </a:buClr>
              <a:buSzPts val="1200"/>
              <a:buNone/>
              <a:defRPr sz="1200" b="1"/>
            </a:lvl7pPr>
            <a:lvl8pPr marL="3657600" lvl="7" indent="-228600" algn="l">
              <a:lnSpc>
                <a:spcPct val="90000"/>
              </a:lnSpc>
              <a:spcBef>
                <a:spcPts val="400"/>
              </a:spcBef>
              <a:spcAft>
                <a:spcPts val="0"/>
              </a:spcAft>
              <a:buClr>
                <a:schemeClr val="lt1"/>
              </a:buClr>
              <a:buSzPts val="1200"/>
              <a:buNone/>
              <a:defRPr sz="1200" b="1"/>
            </a:lvl8pPr>
            <a:lvl9pPr marL="4114800" lvl="8" indent="-228600" algn="l">
              <a:lnSpc>
                <a:spcPct val="90000"/>
              </a:lnSpc>
              <a:spcBef>
                <a:spcPts val="400"/>
              </a:spcBef>
              <a:spcAft>
                <a:spcPts val="0"/>
              </a:spcAft>
              <a:buClr>
                <a:schemeClr val="lt1"/>
              </a:buClr>
              <a:buSzPts val="1200"/>
              <a:buNone/>
              <a:defRPr sz="1200" b="1"/>
            </a:lvl9pPr>
          </a:lstStyle>
          <a:p>
            <a:endParaRPr/>
          </a:p>
        </p:txBody>
      </p:sp>
      <p:sp>
        <p:nvSpPr>
          <p:cNvPr id="267" name="Google Shape;267;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solidFill>
                  <a:srgbClr val="898989"/>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68" name="Google Shape;268;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solidFill>
                  <a:srgbClr val="898989"/>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69" name="Google Shape;269;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98989"/>
                </a:solidFill>
                <a:latin typeface="Arial"/>
                <a:ea typeface="Arial"/>
                <a:cs typeface="Arial"/>
                <a:sym typeface="Arial"/>
              </a:defRPr>
            </a:lvl1pPr>
            <a:lvl2pPr marL="0" marR="0" lvl="1" indent="0" algn="r">
              <a:spcBef>
                <a:spcPts val="0"/>
              </a:spcBef>
              <a:buNone/>
              <a:defRPr sz="700" b="0" i="0" u="none" strike="noStrike" cap="none">
                <a:solidFill>
                  <a:srgbClr val="898989"/>
                </a:solidFill>
                <a:latin typeface="Arial"/>
                <a:ea typeface="Arial"/>
                <a:cs typeface="Arial"/>
                <a:sym typeface="Arial"/>
              </a:defRPr>
            </a:lvl2pPr>
            <a:lvl3pPr marL="0" marR="0" lvl="2" indent="0" algn="r">
              <a:spcBef>
                <a:spcPts val="0"/>
              </a:spcBef>
              <a:buNone/>
              <a:defRPr sz="700" b="0" i="0" u="none" strike="noStrike" cap="none">
                <a:solidFill>
                  <a:srgbClr val="898989"/>
                </a:solidFill>
                <a:latin typeface="Arial"/>
                <a:ea typeface="Arial"/>
                <a:cs typeface="Arial"/>
                <a:sym typeface="Arial"/>
              </a:defRPr>
            </a:lvl3pPr>
            <a:lvl4pPr marL="0" marR="0" lvl="3" indent="0" algn="r">
              <a:spcBef>
                <a:spcPts val="0"/>
              </a:spcBef>
              <a:buNone/>
              <a:defRPr sz="700" b="0" i="0" u="none" strike="noStrike" cap="none">
                <a:solidFill>
                  <a:srgbClr val="898989"/>
                </a:solidFill>
                <a:latin typeface="Arial"/>
                <a:ea typeface="Arial"/>
                <a:cs typeface="Arial"/>
                <a:sym typeface="Arial"/>
              </a:defRPr>
            </a:lvl4pPr>
            <a:lvl5pPr marL="0" marR="0" lvl="4" indent="0" algn="r">
              <a:spcBef>
                <a:spcPts val="0"/>
              </a:spcBef>
              <a:buNone/>
              <a:defRPr sz="700" b="0" i="0" u="none" strike="noStrike" cap="none">
                <a:solidFill>
                  <a:srgbClr val="898989"/>
                </a:solidFill>
                <a:latin typeface="Arial"/>
                <a:ea typeface="Arial"/>
                <a:cs typeface="Arial"/>
                <a:sym typeface="Arial"/>
              </a:defRPr>
            </a:lvl5pPr>
            <a:lvl6pPr marL="0" marR="0" lvl="5" indent="0" algn="r">
              <a:spcBef>
                <a:spcPts val="0"/>
              </a:spcBef>
              <a:buNone/>
              <a:defRPr sz="700" b="0" i="0" u="none" strike="noStrike" cap="none">
                <a:solidFill>
                  <a:srgbClr val="898989"/>
                </a:solidFill>
                <a:latin typeface="Arial"/>
                <a:ea typeface="Arial"/>
                <a:cs typeface="Arial"/>
                <a:sym typeface="Arial"/>
              </a:defRPr>
            </a:lvl6pPr>
            <a:lvl7pPr marL="0" marR="0" lvl="6" indent="0" algn="r">
              <a:spcBef>
                <a:spcPts val="0"/>
              </a:spcBef>
              <a:buNone/>
              <a:defRPr sz="700" b="0" i="0" u="none" strike="noStrike" cap="none">
                <a:solidFill>
                  <a:srgbClr val="898989"/>
                </a:solidFill>
                <a:latin typeface="Arial"/>
                <a:ea typeface="Arial"/>
                <a:cs typeface="Arial"/>
                <a:sym typeface="Arial"/>
              </a:defRPr>
            </a:lvl7pPr>
            <a:lvl8pPr marL="0" marR="0" lvl="7" indent="0" algn="r">
              <a:spcBef>
                <a:spcPts val="0"/>
              </a:spcBef>
              <a:buNone/>
              <a:defRPr sz="700" b="0" i="0" u="none" strike="noStrike" cap="none">
                <a:solidFill>
                  <a:srgbClr val="898989"/>
                </a:solidFill>
                <a:latin typeface="Arial"/>
                <a:ea typeface="Arial"/>
                <a:cs typeface="Arial"/>
                <a:sym typeface="Arial"/>
              </a:defRPr>
            </a:lvl8pPr>
            <a:lvl9pPr marL="0" marR="0" lvl="8" indent="0" algn="r">
              <a:spcBef>
                <a:spcPts val="0"/>
              </a:spcBef>
              <a:buNone/>
              <a:defRPr sz="7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pic>
        <p:nvPicPr>
          <p:cNvPr id="270" name="Google Shape;270;p20"/>
          <p:cNvPicPr preferRelativeResize="0"/>
          <p:nvPr/>
        </p:nvPicPr>
        <p:blipFill rotWithShape="1">
          <a:blip r:embed="rId2">
            <a:alphaModFix/>
          </a:blip>
          <a:srcRect/>
          <a:stretch/>
        </p:blipFill>
        <p:spPr>
          <a:xfrm>
            <a:off x="0" y="355465"/>
            <a:ext cx="1543050" cy="1235869"/>
          </a:xfrm>
          <a:prstGeom prst="rect">
            <a:avLst/>
          </a:prstGeom>
          <a:noFill/>
          <a:ln>
            <a:noFill/>
          </a:ln>
        </p:spPr>
      </p:pic>
      <p:pic>
        <p:nvPicPr>
          <p:cNvPr id="271" name="Google Shape;271;p20"/>
          <p:cNvPicPr preferRelativeResize="0"/>
          <p:nvPr/>
        </p:nvPicPr>
        <p:blipFill rotWithShape="1">
          <a:blip r:embed="rId3">
            <a:alphaModFix/>
          </a:blip>
          <a:srcRect/>
          <a:stretch/>
        </p:blipFill>
        <p:spPr>
          <a:xfrm>
            <a:off x="8286750" y="3885667"/>
            <a:ext cx="857250" cy="6858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Повестка дня" type="obj">
  <p:cSld name="OBJECT">
    <p:bg>
      <p:bgPr>
        <a:solidFill>
          <a:schemeClr val="lt1"/>
        </a:solidFill>
        <a:effectLst/>
      </p:bgPr>
    </p:bg>
    <p:spTree>
      <p:nvGrpSpPr>
        <p:cNvPr id="1" name="Shape 16"/>
        <p:cNvGrpSpPr/>
        <p:nvPr/>
      </p:nvGrpSpPr>
      <p:grpSpPr>
        <a:xfrm>
          <a:off x="0" y="0"/>
          <a:ext cx="0" cy="0"/>
          <a:chOff x="0" y="0"/>
          <a:chExt cx="0" cy="0"/>
        </a:xfrm>
      </p:grpSpPr>
      <p:pic>
        <p:nvPicPr>
          <p:cNvPr id="17" name="Google Shape;17;p3"/>
          <p:cNvPicPr preferRelativeResize="0"/>
          <p:nvPr/>
        </p:nvPicPr>
        <p:blipFill rotWithShape="1">
          <a:blip r:embed="rId2">
            <a:alphaModFix/>
          </a:blip>
          <a:srcRect t="18303" r="28341" b="23069"/>
          <a:stretch/>
        </p:blipFill>
        <p:spPr>
          <a:xfrm>
            <a:off x="4116611" y="0"/>
            <a:ext cx="5027390" cy="5143500"/>
          </a:xfrm>
          <a:prstGeom prst="rect">
            <a:avLst/>
          </a:prstGeom>
          <a:noFill/>
          <a:ln>
            <a:noFill/>
          </a:ln>
        </p:spPr>
      </p:pic>
      <p:sp>
        <p:nvSpPr>
          <p:cNvPr id="18" name="Google Shape;18;p3"/>
          <p:cNvSpPr txBox="1">
            <a:spLocks noGrp="1"/>
          </p:cNvSpPr>
          <p:nvPr>
            <p:ph type="title"/>
          </p:nvPr>
        </p:nvSpPr>
        <p:spPr>
          <a:xfrm>
            <a:off x="1000124" y="765334"/>
            <a:ext cx="2379000" cy="9942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3F3F3F"/>
              </a:buClr>
              <a:buSzPts val="2100"/>
              <a:buFont typeface="Arial"/>
              <a:buNone/>
              <a:defRPr sz="2100">
                <a:solidFill>
                  <a:srgbClr val="3F3F3F"/>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 name="Google Shape;19;p3"/>
          <p:cNvSpPr txBox="1">
            <a:spLocks noGrp="1"/>
          </p:cNvSpPr>
          <p:nvPr>
            <p:ph type="body" idx="1"/>
          </p:nvPr>
        </p:nvSpPr>
        <p:spPr>
          <a:xfrm>
            <a:off x="1000124" y="2193131"/>
            <a:ext cx="2379000" cy="1889400"/>
          </a:xfrm>
          <a:prstGeom prst="rect">
            <a:avLst/>
          </a:prstGeom>
          <a:noFill/>
          <a:ln>
            <a:noFill/>
          </a:ln>
        </p:spPr>
        <p:txBody>
          <a:bodyPr spcFirstLastPara="1" wrap="square" lIns="68575" tIns="34275" rIns="68575" bIns="34275" anchor="t" anchorCtr="0">
            <a:normAutofit/>
          </a:bodyPr>
          <a:lstStyle>
            <a:lvl1pPr marL="457200" lvl="0" indent="-228600" algn="l">
              <a:lnSpc>
                <a:spcPct val="120000"/>
              </a:lnSpc>
              <a:spcBef>
                <a:spcPts val="800"/>
              </a:spcBef>
              <a:spcAft>
                <a:spcPts val="0"/>
              </a:spcAft>
              <a:buClr>
                <a:srgbClr val="3F3F3F"/>
              </a:buClr>
              <a:buSzPts val="1100"/>
              <a:buNone/>
              <a:defRPr sz="1100">
                <a:solidFill>
                  <a:srgbClr val="3F3F3F"/>
                </a:solidFill>
              </a:defRPr>
            </a:lvl1pPr>
            <a:lvl2pPr marL="914400" lvl="1" indent="-228600" algn="l">
              <a:lnSpc>
                <a:spcPct val="120000"/>
              </a:lnSpc>
              <a:spcBef>
                <a:spcPts val="800"/>
              </a:spcBef>
              <a:spcAft>
                <a:spcPts val="0"/>
              </a:spcAft>
              <a:buClr>
                <a:srgbClr val="3F3F3F"/>
              </a:buClr>
              <a:buSzPts val="1100"/>
              <a:buNone/>
              <a:defRPr sz="1100">
                <a:solidFill>
                  <a:srgbClr val="3F3F3F"/>
                </a:solidFill>
              </a:defRPr>
            </a:lvl2pPr>
            <a:lvl3pPr marL="1371600" lvl="2" indent="-228600" algn="l">
              <a:lnSpc>
                <a:spcPct val="120000"/>
              </a:lnSpc>
              <a:spcBef>
                <a:spcPts val="800"/>
              </a:spcBef>
              <a:spcAft>
                <a:spcPts val="0"/>
              </a:spcAft>
              <a:buClr>
                <a:srgbClr val="3F3F3F"/>
              </a:buClr>
              <a:buSzPts val="1100"/>
              <a:buNone/>
              <a:defRPr sz="1100">
                <a:solidFill>
                  <a:srgbClr val="3F3F3F"/>
                </a:solidFill>
              </a:defRPr>
            </a:lvl3pPr>
            <a:lvl4pPr marL="1828800" lvl="3" indent="-228600" algn="l">
              <a:lnSpc>
                <a:spcPct val="120000"/>
              </a:lnSpc>
              <a:spcBef>
                <a:spcPts val="800"/>
              </a:spcBef>
              <a:spcAft>
                <a:spcPts val="0"/>
              </a:spcAft>
              <a:buClr>
                <a:srgbClr val="3F3F3F"/>
              </a:buClr>
              <a:buSzPts val="1100"/>
              <a:buNone/>
              <a:defRPr sz="1100">
                <a:solidFill>
                  <a:srgbClr val="3F3F3F"/>
                </a:solidFill>
              </a:defRPr>
            </a:lvl4pPr>
            <a:lvl5pPr marL="2286000" lvl="4" indent="-228600" algn="l">
              <a:lnSpc>
                <a:spcPct val="120000"/>
              </a:lnSpc>
              <a:spcBef>
                <a:spcPts val="8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0" name="Google Shape;20;p3"/>
          <p:cNvSpPr txBox="1">
            <a:spLocks noGrp="1"/>
          </p:cNvSpPr>
          <p:nvPr>
            <p:ph type="dt" idx="10"/>
          </p:nvPr>
        </p:nvSpPr>
        <p:spPr>
          <a:xfrm>
            <a:off x="1000125" y="4767263"/>
            <a:ext cx="7389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 name="Google Shape;21;p3"/>
          <p:cNvSpPr txBox="1">
            <a:spLocks noGrp="1"/>
          </p:cNvSpPr>
          <p:nvPr>
            <p:ph type="ftr" idx="11"/>
          </p:nvPr>
        </p:nvSpPr>
        <p:spPr>
          <a:xfrm>
            <a:off x="2002414" y="4767262"/>
            <a:ext cx="1862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2" name="Google Shape;22;p3"/>
          <p:cNvSpPr txBox="1">
            <a:spLocks noGrp="1"/>
          </p:cNvSpPr>
          <p:nvPr>
            <p:ph type="sldNum" idx="12"/>
          </p:nvPr>
        </p:nvSpPr>
        <p:spPr>
          <a:xfrm>
            <a:off x="4152229" y="4767263"/>
            <a:ext cx="7407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 содержимое">
  <p:cSld name="3 содержимое">
    <p:bg>
      <p:bgPr>
        <a:solidFill>
          <a:schemeClr val="lt1"/>
        </a:solidFill>
        <a:effectLst/>
      </p:bgPr>
    </p:bg>
    <p:spTree>
      <p:nvGrpSpPr>
        <p:cNvPr id="1" name="Shape 272"/>
        <p:cNvGrpSpPr/>
        <p:nvPr/>
      </p:nvGrpSpPr>
      <p:grpSpPr>
        <a:xfrm>
          <a:off x="0" y="0"/>
          <a:ext cx="0" cy="0"/>
          <a:chOff x="0" y="0"/>
          <a:chExt cx="0" cy="0"/>
        </a:xfrm>
      </p:grpSpPr>
      <p:sp>
        <p:nvSpPr>
          <p:cNvPr id="273" name="Google Shape;273;p21"/>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4" name="Google Shape;274;p21"/>
          <p:cNvSpPr txBox="1">
            <a:spLocks noGrp="1"/>
          </p:cNvSpPr>
          <p:nvPr>
            <p:ph type="body" idx="1"/>
          </p:nvPr>
        </p:nvSpPr>
        <p:spPr>
          <a:xfrm>
            <a:off x="806585" y="1778003"/>
            <a:ext cx="1392300" cy="12483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1100"/>
              <a:buNone/>
              <a:defRPr sz="1100"/>
            </a:lvl1pPr>
            <a:lvl2pPr marL="914400" lvl="1" indent="-228600" algn="l">
              <a:lnSpc>
                <a:spcPct val="90000"/>
              </a:lnSpc>
              <a:spcBef>
                <a:spcPts val="400"/>
              </a:spcBef>
              <a:spcAft>
                <a:spcPts val="0"/>
              </a:spcAft>
              <a:buClr>
                <a:srgbClr val="3F3F3F"/>
              </a:buClr>
              <a:buSzPts val="900"/>
              <a:buNone/>
              <a:defRPr sz="900"/>
            </a:lvl2pPr>
            <a:lvl3pPr marL="1371600" lvl="2" indent="-228600" algn="l">
              <a:lnSpc>
                <a:spcPct val="90000"/>
              </a:lnSpc>
              <a:spcBef>
                <a:spcPts val="400"/>
              </a:spcBef>
              <a:spcAft>
                <a:spcPts val="0"/>
              </a:spcAft>
              <a:buClr>
                <a:srgbClr val="3F3F3F"/>
              </a:buClr>
              <a:buSzPts val="800"/>
              <a:buNone/>
              <a:defRPr sz="800"/>
            </a:lvl3pPr>
            <a:lvl4pPr marL="1828800" lvl="3" indent="-228600" algn="l">
              <a:lnSpc>
                <a:spcPct val="90000"/>
              </a:lnSpc>
              <a:spcBef>
                <a:spcPts val="400"/>
              </a:spcBef>
              <a:spcAft>
                <a:spcPts val="0"/>
              </a:spcAft>
              <a:buClr>
                <a:srgbClr val="3F3F3F"/>
              </a:buClr>
              <a:buSzPts val="800"/>
              <a:buNone/>
              <a:defRPr sz="800"/>
            </a:lvl4pPr>
            <a:lvl5pPr marL="2286000" lvl="4" indent="-228600" algn="l">
              <a:lnSpc>
                <a:spcPct val="90000"/>
              </a:lnSpc>
              <a:spcBef>
                <a:spcPts val="400"/>
              </a:spcBef>
              <a:spcAft>
                <a:spcPts val="0"/>
              </a:spcAft>
              <a:buClr>
                <a:srgbClr val="3F3F3F"/>
              </a:buClr>
              <a:buSzPts val="800"/>
              <a:buNone/>
              <a:defRPr sz="8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75" name="Google Shape;275;p21"/>
          <p:cNvSpPr txBox="1">
            <a:spLocks noGrp="1"/>
          </p:cNvSpPr>
          <p:nvPr>
            <p:ph type="body" idx="2"/>
          </p:nvPr>
        </p:nvSpPr>
        <p:spPr>
          <a:xfrm>
            <a:off x="628650" y="2841610"/>
            <a:ext cx="1748100" cy="6036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2400"/>
              <a:buNone/>
              <a:defRPr sz="24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76" name="Google Shape;276;p21"/>
          <p:cNvSpPr txBox="1">
            <a:spLocks noGrp="1"/>
          </p:cNvSpPr>
          <p:nvPr>
            <p:ph type="body" idx="3"/>
          </p:nvPr>
        </p:nvSpPr>
        <p:spPr>
          <a:xfrm>
            <a:off x="628650" y="3348607"/>
            <a:ext cx="1748100" cy="3288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77" name="Google Shape;277;p21"/>
          <p:cNvSpPr txBox="1">
            <a:spLocks noGrp="1"/>
          </p:cNvSpPr>
          <p:nvPr>
            <p:ph type="body" idx="4"/>
          </p:nvPr>
        </p:nvSpPr>
        <p:spPr>
          <a:xfrm>
            <a:off x="628650" y="3840542"/>
            <a:ext cx="1748100" cy="639900"/>
          </a:xfrm>
          <a:prstGeom prst="rect">
            <a:avLst/>
          </a:prstGeom>
          <a:noFill/>
          <a:ln>
            <a:noFill/>
          </a:ln>
        </p:spPr>
        <p:txBody>
          <a:bodyPr spcFirstLastPara="1" wrap="square" lIns="0" tIns="34275" rIns="0" bIns="34275" anchor="t" anchorCtr="0">
            <a:normAutofit/>
          </a:bodyPr>
          <a:lstStyle>
            <a:lvl1pPr marL="457200" lvl="0" indent="-228600" algn="ctr">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lvl2pPr>
            <a:lvl3pPr marL="1371600" lvl="2" indent="-228600" algn="l">
              <a:lnSpc>
                <a:spcPct val="100000"/>
              </a:lnSpc>
              <a:spcBef>
                <a:spcPts val="400"/>
              </a:spcBef>
              <a:spcAft>
                <a:spcPts val="0"/>
              </a:spcAft>
              <a:buClr>
                <a:srgbClr val="3F3F3F"/>
              </a:buClr>
              <a:buSzPts val="1100"/>
              <a:buNone/>
              <a:defRPr sz="1100"/>
            </a:lvl3pPr>
            <a:lvl4pPr marL="1828800" lvl="3" indent="-228600" algn="l">
              <a:lnSpc>
                <a:spcPct val="100000"/>
              </a:lnSpc>
              <a:spcBef>
                <a:spcPts val="400"/>
              </a:spcBef>
              <a:spcAft>
                <a:spcPts val="0"/>
              </a:spcAft>
              <a:buClr>
                <a:srgbClr val="3F3F3F"/>
              </a:buClr>
              <a:buSzPts val="1100"/>
              <a:buNone/>
              <a:defRPr sz="1100"/>
            </a:lvl4pPr>
            <a:lvl5pPr marL="2286000" lvl="4" indent="-228600" algn="l">
              <a:lnSpc>
                <a:spcPct val="100000"/>
              </a:lnSpc>
              <a:spcBef>
                <a:spcPts val="400"/>
              </a:spcBef>
              <a:spcAft>
                <a:spcPts val="0"/>
              </a:spcAft>
              <a:buClr>
                <a:srgbClr val="3F3F3F"/>
              </a:buClr>
              <a:buSzPts val="1100"/>
              <a:buNone/>
              <a:defRPr sz="11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78" name="Google Shape;278;p21"/>
          <p:cNvSpPr txBox="1">
            <a:spLocks noGrp="1"/>
          </p:cNvSpPr>
          <p:nvPr>
            <p:ph type="body" idx="5"/>
          </p:nvPr>
        </p:nvSpPr>
        <p:spPr>
          <a:xfrm>
            <a:off x="2854238" y="1778003"/>
            <a:ext cx="1392300" cy="12483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1100"/>
              <a:buNone/>
              <a:defRPr sz="1100"/>
            </a:lvl1pPr>
            <a:lvl2pPr marL="914400" lvl="1" indent="-228600" algn="l">
              <a:lnSpc>
                <a:spcPct val="90000"/>
              </a:lnSpc>
              <a:spcBef>
                <a:spcPts val="400"/>
              </a:spcBef>
              <a:spcAft>
                <a:spcPts val="0"/>
              </a:spcAft>
              <a:buClr>
                <a:srgbClr val="3F3F3F"/>
              </a:buClr>
              <a:buSzPts val="900"/>
              <a:buNone/>
              <a:defRPr sz="900"/>
            </a:lvl2pPr>
            <a:lvl3pPr marL="1371600" lvl="2" indent="-228600" algn="l">
              <a:lnSpc>
                <a:spcPct val="90000"/>
              </a:lnSpc>
              <a:spcBef>
                <a:spcPts val="400"/>
              </a:spcBef>
              <a:spcAft>
                <a:spcPts val="0"/>
              </a:spcAft>
              <a:buClr>
                <a:srgbClr val="3F3F3F"/>
              </a:buClr>
              <a:buSzPts val="800"/>
              <a:buNone/>
              <a:defRPr sz="800"/>
            </a:lvl3pPr>
            <a:lvl4pPr marL="1828800" lvl="3" indent="-228600" algn="l">
              <a:lnSpc>
                <a:spcPct val="90000"/>
              </a:lnSpc>
              <a:spcBef>
                <a:spcPts val="400"/>
              </a:spcBef>
              <a:spcAft>
                <a:spcPts val="0"/>
              </a:spcAft>
              <a:buClr>
                <a:srgbClr val="3F3F3F"/>
              </a:buClr>
              <a:buSzPts val="800"/>
              <a:buNone/>
              <a:defRPr sz="800"/>
            </a:lvl4pPr>
            <a:lvl5pPr marL="2286000" lvl="4" indent="-228600" algn="l">
              <a:lnSpc>
                <a:spcPct val="90000"/>
              </a:lnSpc>
              <a:spcBef>
                <a:spcPts val="400"/>
              </a:spcBef>
              <a:spcAft>
                <a:spcPts val="0"/>
              </a:spcAft>
              <a:buClr>
                <a:srgbClr val="3F3F3F"/>
              </a:buClr>
              <a:buSzPts val="800"/>
              <a:buNone/>
              <a:defRPr sz="8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79" name="Google Shape;279;p21"/>
          <p:cNvSpPr txBox="1">
            <a:spLocks noGrp="1"/>
          </p:cNvSpPr>
          <p:nvPr>
            <p:ph type="body" idx="6"/>
          </p:nvPr>
        </p:nvSpPr>
        <p:spPr>
          <a:xfrm>
            <a:off x="2671999" y="2841610"/>
            <a:ext cx="1756800" cy="6036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2400"/>
              <a:buNone/>
              <a:defRPr sz="24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80" name="Google Shape;280;p21"/>
          <p:cNvSpPr txBox="1">
            <a:spLocks noGrp="1"/>
          </p:cNvSpPr>
          <p:nvPr>
            <p:ph type="body" idx="7"/>
          </p:nvPr>
        </p:nvSpPr>
        <p:spPr>
          <a:xfrm>
            <a:off x="2671999" y="3348607"/>
            <a:ext cx="1756800" cy="3288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81" name="Google Shape;281;p21"/>
          <p:cNvSpPr txBox="1">
            <a:spLocks noGrp="1"/>
          </p:cNvSpPr>
          <p:nvPr>
            <p:ph type="body" idx="8"/>
          </p:nvPr>
        </p:nvSpPr>
        <p:spPr>
          <a:xfrm>
            <a:off x="2671999" y="3840542"/>
            <a:ext cx="1756800" cy="639900"/>
          </a:xfrm>
          <a:prstGeom prst="rect">
            <a:avLst/>
          </a:prstGeom>
          <a:noFill/>
          <a:ln>
            <a:noFill/>
          </a:ln>
        </p:spPr>
        <p:txBody>
          <a:bodyPr spcFirstLastPara="1" wrap="square" lIns="0" tIns="34275" rIns="0" bIns="34275" anchor="t" anchorCtr="0">
            <a:normAutofit/>
          </a:bodyPr>
          <a:lstStyle>
            <a:lvl1pPr marL="457200" lvl="0" indent="-228600" algn="ctr">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lvl2pPr>
            <a:lvl3pPr marL="1371600" lvl="2" indent="-228600" algn="l">
              <a:lnSpc>
                <a:spcPct val="100000"/>
              </a:lnSpc>
              <a:spcBef>
                <a:spcPts val="400"/>
              </a:spcBef>
              <a:spcAft>
                <a:spcPts val="0"/>
              </a:spcAft>
              <a:buClr>
                <a:srgbClr val="3F3F3F"/>
              </a:buClr>
              <a:buSzPts val="1100"/>
              <a:buNone/>
              <a:defRPr sz="1100"/>
            </a:lvl3pPr>
            <a:lvl4pPr marL="1828800" lvl="3" indent="-228600" algn="l">
              <a:lnSpc>
                <a:spcPct val="100000"/>
              </a:lnSpc>
              <a:spcBef>
                <a:spcPts val="400"/>
              </a:spcBef>
              <a:spcAft>
                <a:spcPts val="0"/>
              </a:spcAft>
              <a:buClr>
                <a:srgbClr val="3F3F3F"/>
              </a:buClr>
              <a:buSzPts val="1100"/>
              <a:buNone/>
              <a:defRPr sz="1100"/>
            </a:lvl4pPr>
            <a:lvl5pPr marL="2286000" lvl="4" indent="-228600" algn="l">
              <a:lnSpc>
                <a:spcPct val="100000"/>
              </a:lnSpc>
              <a:spcBef>
                <a:spcPts val="400"/>
              </a:spcBef>
              <a:spcAft>
                <a:spcPts val="0"/>
              </a:spcAft>
              <a:buClr>
                <a:srgbClr val="3F3F3F"/>
              </a:buClr>
              <a:buSzPts val="1100"/>
              <a:buNone/>
              <a:defRPr sz="11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2" name="Google Shape;282;p21"/>
          <p:cNvSpPr txBox="1">
            <a:spLocks noGrp="1"/>
          </p:cNvSpPr>
          <p:nvPr>
            <p:ph type="body" idx="9"/>
          </p:nvPr>
        </p:nvSpPr>
        <p:spPr>
          <a:xfrm>
            <a:off x="4897588" y="1778003"/>
            <a:ext cx="1392300" cy="12483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1100"/>
              <a:buNone/>
              <a:defRPr sz="1100"/>
            </a:lvl1pPr>
            <a:lvl2pPr marL="914400" lvl="1" indent="-228600" algn="l">
              <a:lnSpc>
                <a:spcPct val="90000"/>
              </a:lnSpc>
              <a:spcBef>
                <a:spcPts val="400"/>
              </a:spcBef>
              <a:spcAft>
                <a:spcPts val="0"/>
              </a:spcAft>
              <a:buClr>
                <a:srgbClr val="3F3F3F"/>
              </a:buClr>
              <a:buSzPts val="900"/>
              <a:buNone/>
              <a:defRPr sz="900"/>
            </a:lvl2pPr>
            <a:lvl3pPr marL="1371600" lvl="2" indent="-228600" algn="l">
              <a:lnSpc>
                <a:spcPct val="90000"/>
              </a:lnSpc>
              <a:spcBef>
                <a:spcPts val="400"/>
              </a:spcBef>
              <a:spcAft>
                <a:spcPts val="0"/>
              </a:spcAft>
              <a:buClr>
                <a:srgbClr val="3F3F3F"/>
              </a:buClr>
              <a:buSzPts val="800"/>
              <a:buNone/>
              <a:defRPr sz="800"/>
            </a:lvl3pPr>
            <a:lvl4pPr marL="1828800" lvl="3" indent="-228600" algn="l">
              <a:lnSpc>
                <a:spcPct val="90000"/>
              </a:lnSpc>
              <a:spcBef>
                <a:spcPts val="400"/>
              </a:spcBef>
              <a:spcAft>
                <a:spcPts val="0"/>
              </a:spcAft>
              <a:buClr>
                <a:srgbClr val="3F3F3F"/>
              </a:buClr>
              <a:buSzPts val="800"/>
              <a:buNone/>
              <a:defRPr sz="800"/>
            </a:lvl4pPr>
            <a:lvl5pPr marL="2286000" lvl="4" indent="-228600" algn="l">
              <a:lnSpc>
                <a:spcPct val="90000"/>
              </a:lnSpc>
              <a:spcBef>
                <a:spcPts val="400"/>
              </a:spcBef>
              <a:spcAft>
                <a:spcPts val="0"/>
              </a:spcAft>
              <a:buClr>
                <a:srgbClr val="3F3F3F"/>
              </a:buClr>
              <a:buSzPts val="800"/>
              <a:buNone/>
              <a:defRPr sz="8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3" name="Google Shape;283;p21"/>
          <p:cNvSpPr txBox="1">
            <a:spLocks noGrp="1"/>
          </p:cNvSpPr>
          <p:nvPr>
            <p:ph type="body" idx="13"/>
          </p:nvPr>
        </p:nvSpPr>
        <p:spPr>
          <a:xfrm>
            <a:off x="4723957" y="2841610"/>
            <a:ext cx="1748100" cy="6036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2400"/>
              <a:buNone/>
              <a:defRPr sz="24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84" name="Google Shape;284;p21"/>
          <p:cNvSpPr txBox="1">
            <a:spLocks noGrp="1"/>
          </p:cNvSpPr>
          <p:nvPr>
            <p:ph type="body" idx="14"/>
          </p:nvPr>
        </p:nvSpPr>
        <p:spPr>
          <a:xfrm>
            <a:off x="4723957" y="3348607"/>
            <a:ext cx="1748100" cy="3288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85" name="Google Shape;285;p21"/>
          <p:cNvSpPr txBox="1">
            <a:spLocks noGrp="1"/>
          </p:cNvSpPr>
          <p:nvPr>
            <p:ph type="body" idx="15"/>
          </p:nvPr>
        </p:nvSpPr>
        <p:spPr>
          <a:xfrm>
            <a:off x="4723957" y="3840542"/>
            <a:ext cx="1748100" cy="639900"/>
          </a:xfrm>
          <a:prstGeom prst="rect">
            <a:avLst/>
          </a:prstGeom>
          <a:noFill/>
          <a:ln>
            <a:noFill/>
          </a:ln>
        </p:spPr>
        <p:txBody>
          <a:bodyPr spcFirstLastPara="1" wrap="square" lIns="0" tIns="34275" rIns="0" bIns="34275" anchor="t" anchorCtr="0">
            <a:normAutofit/>
          </a:bodyPr>
          <a:lstStyle>
            <a:lvl1pPr marL="457200" lvl="0" indent="-228600" algn="ctr">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lvl2pPr>
            <a:lvl3pPr marL="1371600" lvl="2" indent="-228600" algn="l">
              <a:lnSpc>
                <a:spcPct val="100000"/>
              </a:lnSpc>
              <a:spcBef>
                <a:spcPts val="400"/>
              </a:spcBef>
              <a:spcAft>
                <a:spcPts val="0"/>
              </a:spcAft>
              <a:buClr>
                <a:srgbClr val="3F3F3F"/>
              </a:buClr>
              <a:buSzPts val="1100"/>
              <a:buNone/>
              <a:defRPr sz="1100"/>
            </a:lvl3pPr>
            <a:lvl4pPr marL="1828800" lvl="3" indent="-228600" algn="l">
              <a:lnSpc>
                <a:spcPct val="100000"/>
              </a:lnSpc>
              <a:spcBef>
                <a:spcPts val="400"/>
              </a:spcBef>
              <a:spcAft>
                <a:spcPts val="0"/>
              </a:spcAft>
              <a:buClr>
                <a:srgbClr val="3F3F3F"/>
              </a:buClr>
              <a:buSzPts val="1100"/>
              <a:buNone/>
              <a:defRPr sz="1100"/>
            </a:lvl4pPr>
            <a:lvl5pPr marL="2286000" lvl="4" indent="-228600" algn="l">
              <a:lnSpc>
                <a:spcPct val="100000"/>
              </a:lnSpc>
              <a:spcBef>
                <a:spcPts val="400"/>
              </a:spcBef>
              <a:spcAft>
                <a:spcPts val="0"/>
              </a:spcAft>
              <a:buClr>
                <a:srgbClr val="3F3F3F"/>
              </a:buClr>
              <a:buSzPts val="1100"/>
              <a:buNone/>
              <a:defRPr sz="11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6" name="Google Shape;286;p21"/>
          <p:cNvSpPr txBox="1">
            <a:spLocks noGrp="1"/>
          </p:cNvSpPr>
          <p:nvPr>
            <p:ph type="body" idx="16"/>
          </p:nvPr>
        </p:nvSpPr>
        <p:spPr>
          <a:xfrm>
            <a:off x="6945241" y="1778003"/>
            <a:ext cx="1392300" cy="12483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rgbClr val="3F3F3F"/>
              </a:buClr>
              <a:buSzPts val="1100"/>
              <a:buNone/>
              <a:defRPr sz="1100"/>
            </a:lvl1pPr>
            <a:lvl2pPr marL="914400" lvl="1" indent="-228600" algn="l">
              <a:lnSpc>
                <a:spcPct val="90000"/>
              </a:lnSpc>
              <a:spcBef>
                <a:spcPts val="400"/>
              </a:spcBef>
              <a:spcAft>
                <a:spcPts val="0"/>
              </a:spcAft>
              <a:buClr>
                <a:srgbClr val="3F3F3F"/>
              </a:buClr>
              <a:buSzPts val="900"/>
              <a:buNone/>
              <a:defRPr sz="900"/>
            </a:lvl2pPr>
            <a:lvl3pPr marL="1371600" lvl="2" indent="-228600" algn="l">
              <a:lnSpc>
                <a:spcPct val="90000"/>
              </a:lnSpc>
              <a:spcBef>
                <a:spcPts val="400"/>
              </a:spcBef>
              <a:spcAft>
                <a:spcPts val="0"/>
              </a:spcAft>
              <a:buClr>
                <a:srgbClr val="3F3F3F"/>
              </a:buClr>
              <a:buSzPts val="800"/>
              <a:buNone/>
              <a:defRPr sz="800"/>
            </a:lvl3pPr>
            <a:lvl4pPr marL="1828800" lvl="3" indent="-228600" algn="l">
              <a:lnSpc>
                <a:spcPct val="90000"/>
              </a:lnSpc>
              <a:spcBef>
                <a:spcPts val="400"/>
              </a:spcBef>
              <a:spcAft>
                <a:spcPts val="0"/>
              </a:spcAft>
              <a:buClr>
                <a:srgbClr val="3F3F3F"/>
              </a:buClr>
              <a:buSzPts val="800"/>
              <a:buNone/>
              <a:defRPr sz="800"/>
            </a:lvl4pPr>
            <a:lvl5pPr marL="2286000" lvl="4" indent="-228600" algn="l">
              <a:lnSpc>
                <a:spcPct val="90000"/>
              </a:lnSpc>
              <a:spcBef>
                <a:spcPts val="400"/>
              </a:spcBef>
              <a:spcAft>
                <a:spcPts val="0"/>
              </a:spcAft>
              <a:buClr>
                <a:srgbClr val="3F3F3F"/>
              </a:buClr>
              <a:buSzPts val="800"/>
              <a:buNone/>
              <a:defRPr sz="8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7" name="Google Shape;287;p21"/>
          <p:cNvSpPr txBox="1">
            <a:spLocks noGrp="1"/>
          </p:cNvSpPr>
          <p:nvPr>
            <p:ph type="body" idx="17"/>
          </p:nvPr>
        </p:nvSpPr>
        <p:spPr>
          <a:xfrm>
            <a:off x="6767305" y="2841343"/>
            <a:ext cx="1748100" cy="6036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2400"/>
              <a:buNone/>
              <a:defRPr sz="24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88" name="Google Shape;288;p21"/>
          <p:cNvSpPr txBox="1">
            <a:spLocks noGrp="1"/>
          </p:cNvSpPr>
          <p:nvPr>
            <p:ph type="body" idx="18"/>
          </p:nvPr>
        </p:nvSpPr>
        <p:spPr>
          <a:xfrm>
            <a:off x="6767305" y="3348341"/>
            <a:ext cx="1748100" cy="328800"/>
          </a:xfrm>
          <a:prstGeom prst="rect">
            <a:avLst/>
          </a:prstGeom>
          <a:noFill/>
          <a:ln>
            <a:noFill/>
          </a:ln>
        </p:spPr>
        <p:txBody>
          <a:bodyPr spcFirstLastPara="1" wrap="square" lIns="0" tIns="34275" rIns="0" bIns="34275" anchor="b" anchorCtr="0">
            <a:noAutofit/>
          </a:bodyPr>
          <a:lstStyle>
            <a:lvl1pPr marL="457200" lvl="0" indent="-228600" algn="ctr">
              <a:lnSpc>
                <a:spcPct val="90000"/>
              </a:lnSpc>
              <a:spcBef>
                <a:spcPts val="800"/>
              </a:spcBef>
              <a:spcAft>
                <a:spcPts val="0"/>
              </a:spcAft>
              <a:buClr>
                <a:srgbClr val="3F3F3F"/>
              </a:buClr>
              <a:buSzPts val="1100"/>
              <a:buNone/>
              <a:defRPr sz="1100">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cxnSp>
        <p:nvCxnSpPr>
          <p:cNvPr id="289" name="Google Shape;289;p21"/>
          <p:cNvCxnSpPr/>
          <p:nvPr/>
        </p:nvCxnSpPr>
        <p:spPr>
          <a:xfrm flipH="1">
            <a:off x="-112" y="0"/>
            <a:ext cx="928800" cy="996000"/>
          </a:xfrm>
          <a:prstGeom prst="straightConnector1">
            <a:avLst/>
          </a:prstGeom>
          <a:noFill/>
          <a:ln w="9525" cap="flat" cmpd="sng">
            <a:solidFill>
              <a:srgbClr val="E2B08C"/>
            </a:solidFill>
            <a:prstDash val="solid"/>
            <a:miter lim="800000"/>
            <a:headEnd type="none" w="sm" len="sm"/>
            <a:tailEnd type="none" w="sm" len="sm"/>
          </a:ln>
        </p:spPr>
      </p:cxnSp>
      <p:cxnSp>
        <p:nvCxnSpPr>
          <p:cNvPr id="290" name="Google Shape;290;p21"/>
          <p:cNvCxnSpPr/>
          <p:nvPr/>
        </p:nvCxnSpPr>
        <p:spPr>
          <a:xfrm flipH="1">
            <a:off x="113" y="0"/>
            <a:ext cx="2843100" cy="669000"/>
          </a:xfrm>
          <a:prstGeom prst="straightConnector1">
            <a:avLst/>
          </a:prstGeom>
          <a:noFill/>
          <a:ln w="9525" cap="flat" cmpd="sng">
            <a:solidFill>
              <a:srgbClr val="E2B08C"/>
            </a:solidFill>
            <a:prstDash val="solid"/>
            <a:miter lim="800000"/>
            <a:headEnd type="none" w="sm" len="sm"/>
            <a:tailEnd type="none" w="sm" len="sm"/>
          </a:ln>
        </p:spPr>
      </p:cxnSp>
      <p:sp>
        <p:nvSpPr>
          <p:cNvPr id="291" name="Google Shape;291;p21"/>
          <p:cNvSpPr txBox="1">
            <a:spLocks noGrp="1"/>
          </p:cNvSpPr>
          <p:nvPr>
            <p:ph type="body" idx="19"/>
          </p:nvPr>
        </p:nvSpPr>
        <p:spPr>
          <a:xfrm>
            <a:off x="6767305" y="3840275"/>
            <a:ext cx="1748100" cy="639900"/>
          </a:xfrm>
          <a:prstGeom prst="rect">
            <a:avLst/>
          </a:prstGeom>
          <a:noFill/>
          <a:ln>
            <a:noFill/>
          </a:ln>
        </p:spPr>
        <p:txBody>
          <a:bodyPr spcFirstLastPara="1" wrap="square" lIns="0" tIns="34275" rIns="0" bIns="34275" anchor="t" anchorCtr="0">
            <a:normAutofit/>
          </a:bodyPr>
          <a:lstStyle>
            <a:lvl1pPr marL="457200" lvl="0" indent="-228600" algn="ctr">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lvl2pPr>
            <a:lvl3pPr marL="1371600" lvl="2" indent="-228600" algn="l">
              <a:lnSpc>
                <a:spcPct val="100000"/>
              </a:lnSpc>
              <a:spcBef>
                <a:spcPts val="400"/>
              </a:spcBef>
              <a:spcAft>
                <a:spcPts val="0"/>
              </a:spcAft>
              <a:buClr>
                <a:srgbClr val="3F3F3F"/>
              </a:buClr>
              <a:buSzPts val="1100"/>
              <a:buNone/>
              <a:defRPr sz="1100"/>
            </a:lvl3pPr>
            <a:lvl4pPr marL="1828800" lvl="3" indent="-228600" algn="l">
              <a:lnSpc>
                <a:spcPct val="100000"/>
              </a:lnSpc>
              <a:spcBef>
                <a:spcPts val="400"/>
              </a:spcBef>
              <a:spcAft>
                <a:spcPts val="0"/>
              </a:spcAft>
              <a:buClr>
                <a:srgbClr val="3F3F3F"/>
              </a:buClr>
              <a:buSzPts val="1100"/>
              <a:buNone/>
              <a:defRPr sz="1100"/>
            </a:lvl4pPr>
            <a:lvl5pPr marL="2286000" lvl="4" indent="-228600" algn="l">
              <a:lnSpc>
                <a:spcPct val="100000"/>
              </a:lnSpc>
              <a:spcBef>
                <a:spcPts val="400"/>
              </a:spcBef>
              <a:spcAft>
                <a:spcPts val="0"/>
              </a:spcAft>
              <a:buClr>
                <a:srgbClr val="3F3F3F"/>
              </a:buClr>
              <a:buSzPts val="1100"/>
              <a:buNone/>
              <a:defRPr sz="11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2" name="Google Shape;292;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93" name="Google Shape;293;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94" name="Google Shape;294;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Временная шкала">
  <p:cSld name="Временная шкала">
    <p:spTree>
      <p:nvGrpSpPr>
        <p:cNvPr id="1" name="Shape 23"/>
        <p:cNvGrpSpPr/>
        <p:nvPr/>
      </p:nvGrpSpPr>
      <p:grpSpPr>
        <a:xfrm>
          <a:off x="0" y="0"/>
          <a:ext cx="0" cy="0"/>
          <a:chOff x="0" y="0"/>
          <a:chExt cx="0" cy="0"/>
        </a:xfrm>
      </p:grpSpPr>
      <p:sp>
        <p:nvSpPr>
          <p:cNvPr id="24" name="Google Shape;24;p4"/>
          <p:cNvSpPr/>
          <p:nvPr/>
        </p:nvSpPr>
        <p:spPr>
          <a:xfrm>
            <a:off x="1585413" y="0"/>
            <a:ext cx="7558587" cy="5143500"/>
          </a:xfrm>
          <a:custGeom>
            <a:avLst/>
            <a:gdLst/>
            <a:ahLst/>
            <a:cxnLst/>
            <a:rect l="l" t="t" r="r" b="b"/>
            <a:pathLst>
              <a:path w="10078116" h="6858000" extrusionOk="0">
                <a:moveTo>
                  <a:pt x="3793236" y="6858000"/>
                </a:moveTo>
                <a:lnTo>
                  <a:pt x="0" y="0"/>
                </a:lnTo>
                <a:lnTo>
                  <a:pt x="10078116" y="0"/>
                </a:lnTo>
                <a:lnTo>
                  <a:pt x="10078116" y="6858000"/>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25" name="Google Shape;25;p4"/>
          <p:cNvSpPr txBox="1">
            <a:spLocks noGrp="1"/>
          </p:cNvSpPr>
          <p:nvPr>
            <p:ph type="title"/>
          </p:nvPr>
        </p:nvSpPr>
        <p:spPr>
          <a:xfrm>
            <a:off x="628650" y="4132064"/>
            <a:ext cx="3061500" cy="439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6" name="Google Shape;26;p4"/>
          <p:cNvSpPr txBox="1">
            <a:spLocks noGrp="1"/>
          </p:cNvSpPr>
          <p:nvPr>
            <p:ph type="body" idx="1"/>
          </p:nvPr>
        </p:nvSpPr>
        <p:spPr>
          <a:xfrm>
            <a:off x="111239" y="1110854"/>
            <a:ext cx="1606200" cy="385800"/>
          </a:xfrm>
          <a:prstGeom prst="rect">
            <a:avLst/>
          </a:prstGeom>
          <a:noFill/>
          <a:ln>
            <a:noFill/>
          </a:ln>
        </p:spPr>
        <p:txBody>
          <a:bodyPr spcFirstLastPara="1" wrap="square" lIns="68575" tIns="34275" rIns="68575" bIns="34275" anchor="ctr" anchorCtr="0">
            <a:noAutofit/>
          </a:bodyPr>
          <a:lstStyle>
            <a:lvl1pPr marL="457200" lvl="0" indent="-228600" algn="r">
              <a:lnSpc>
                <a:spcPct val="90000"/>
              </a:lnSpc>
              <a:spcBef>
                <a:spcPts val="800"/>
              </a:spcBef>
              <a:spcAft>
                <a:spcPts val="0"/>
              </a:spcAft>
              <a:buClr>
                <a:srgbClr val="3F3F3F"/>
              </a:buClr>
              <a:buSzPts val="1200"/>
              <a:buNone/>
              <a:defRPr sz="1200" cap="none">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7" name="Google Shape;27;p4"/>
          <p:cNvSpPr txBox="1">
            <a:spLocks noGrp="1"/>
          </p:cNvSpPr>
          <p:nvPr>
            <p:ph type="body" idx="2"/>
          </p:nvPr>
        </p:nvSpPr>
        <p:spPr>
          <a:xfrm>
            <a:off x="535781" y="1918097"/>
            <a:ext cx="1606200" cy="385800"/>
          </a:xfrm>
          <a:prstGeom prst="rect">
            <a:avLst/>
          </a:prstGeom>
          <a:noFill/>
          <a:ln>
            <a:noFill/>
          </a:ln>
        </p:spPr>
        <p:txBody>
          <a:bodyPr spcFirstLastPara="1" wrap="square" lIns="68575" tIns="34275" rIns="68575" bIns="34275" anchor="ctr" anchorCtr="0">
            <a:noAutofit/>
          </a:bodyPr>
          <a:lstStyle>
            <a:lvl1pPr marL="457200" lvl="0" indent="-228600" algn="r">
              <a:lnSpc>
                <a:spcPct val="90000"/>
              </a:lnSpc>
              <a:spcBef>
                <a:spcPts val="800"/>
              </a:spcBef>
              <a:spcAft>
                <a:spcPts val="0"/>
              </a:spcAft>
              <a:buClr>
                <a:srgbClr val="3F3F3F"/>
              </a:buClr>
              <a:buSzPts val="1200"/>
              <a:buNone/>
              <a:defRPr sz="1200" cap="none">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 name="Google Shape;28;p4"/>
          <p:cNvSpPr txBox="1">
            <a:spLocks noGrp="1"/>
          </p:cNvSpPr>
          <p:nvPr>
            <p:ph type="body" idx="3"/>
          </p:nvPr>
        </p:nvSpPr>
        <p:spPr>
          <a:xfrm>
            <a:off x="990600" y="2725341"/>
            <a:ext cx="1606200" cy="385800"/>
          </a:xfrm>
          <a:prstGeom prst="rect">
            <a:avLst/>
          </a:prstGeom>
          <a:noFill/>
          <a:ln>
            <a:noFill/>
          </a:ln>
        </p:spPr>
        <p:txBody>
          <a:bodyPr spcFirstLastPara="1" wrap="square" lIns="68575" tIns="34275" rIns="68575" bIns="34275" anchor="ctr" anchorCtr="0">
            <a:noAutofit/>
          </a:bodyPr>
          <a:lstStyle>
            <a:lvl1pPr marL="457200" lvl="0" indent="-228600" algn="r">
              <a:lnSpc>
                <a:spcPct val="90000"/>
              </a:lnSpc>
              <a:spcBef>
                <a:spcPts val="800"/>
              </a:spcBef>
              <a:spcAft>
                <a:spcPts val="0"/>
              </a:spcAft>
              <a:buClr>
                <a:srgbClr val="3F3F3F"/>
              </a:buClr>
              <a:buSzPts val="1200"/>
              <a:buNone/>
              <a:defRPr sz="1200" cap="none">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 name="Google Shape;29;p4"/>
          <p:cNvSpPr txBox="1">
            <a:spLocks noGrp="1"/>
          </p:cNvSpPr>
          <p:nvPr>
            <p:ph type="body" idx="4"/>
          </p:nvPr>
        </p:nvSpPr>
        <p:spPr>
          <a:xfrm>
            <a:off x="1428750" y="3532586"/>
            <a:ext cx="1606200" cy="385800"/>
          </a:xfrm>
          <a:prstGeom prst="rect">
            <a:avLst/>
          </a:prstGeom>
          <a:noFill/>
          <a:ln>
            <a:noFill/>
          </a:ln>
        </p:spPr>
        <p:txBody>
          <a:bodyPr spcFirstLastPara="1" wrap="square" lIns="68575" tIns="34275" rIns="68575" bIns="34275" anchor="ctr" anchorCtr="0">
            <a:noAutofit/>
          </a:bodyPr>
          <a:lstStyle>
            <a:lvl1pPr marL="457200" lvl="0" indent="-228600" algn="r">
              <a:lnSpc>
                <a:spcPct val="90000"/>
              </a:lnSpc>
              <a:spcBef>
                <a:spcPts val="800"/>
              </a:spcBef>
              <a:spcAft>
                <a:spcPts val="0"/>
              </a:spcAft>
              <a:buClr>
                <a:srgbClr val="3F3F3F"/>
              </a:buClr>
              <a:buSzPts val="1200"/>
              <a:buNone/>
              <a:defRPr sz="1200" cap="none">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0" name="Google Shape;30;p4"/>
          <p:cNvSpPr txBox="1">
            <a:spLocks noGrp="1"/>
          </p:cNvSpPr>
          <p:nvPr>
            <p:ph type="body" idx="5"/>
          </p:nvPr>
        </p:nvSpPr>
        <p:spPr>
          <a:xfrm>
            <a:off x="3301151" y="1195859"/>
            <a:ext cx="4154400" cy="7581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1" name="Google Shape;31;p4"/>
          <p:cNvSpPr txBox="1">
            <a:spLocks noGrp="1"/>
          </p:cNvSpPr>
          <p:nvPr>
            <p:ph type="body" idx="6"/>
          </p:nvPr>
        </p:nvSpPr>
        <p:spPr>
          <a:xfrm>
            <a:off x="3739521" y="2011923"/>
            <a:ext cx="4154400" cy="7581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 name="Google Shape;32;p4"/>
          <p:cNvSpPr txBox="1">
            <a:spLocks noGrp="1"/>
          </p:cNvSpPr>
          <p:nvPr>
            <p:ph type="body" idx="7"/>
          </p:nvPr>
        </p:nvSpPr>
        <p:spPr>
          <a:xfrm>
            <a:off x="4182703" y="2816546"/>
            <a:ext cx="4154400" cy="7581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3" name="Google Shape;33;p4"/>
          <p:cNvSpPr txBox="1">
            <a:spLocks noGrp="1"/>
          </p:cNvSpPr>
          <p:nvPr>
            <p:ph type="body" idx="8"/>
          </p:nvPr>
        </p:nvSpPr>
        <p:spPr>
          <a:xfrm>
            <a:off x="4631459" y="3618323"/>
            <a:ext cx="4154400" cy="7581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34" name="Google Shape;34;p4"/>
          <p:cNvCxnSpPr/>
          <p:nvPr/>
        </p:nvCxnSpPr>
        <p:spPr>
          <a:xfrm>
            <a:off x="3265136" y="3767950"/>
            <a:ext cx="1134900" cy="0"/>
          </a:xfrm>
          <a:prstGeom prst="straightConnector1">
            <a:avLst/>
          </a:prstGeom>
          <a:noFill/>
          <a:ln w="9525" cap="flat" cmpd="sng">
            <a:solidFill>
              <a:srgbClr val="E2B08C"/>
            </a:solidFill>
            <a:prstDash val="solid"/>
            <a:miter lim="800000"/>
            <a:headEnd type="none" w="sm" len="sm"/>
            <a:tailEnd type="none" w="sm" len="sm"/>
          </a:ln>
        </p:spPr>
      </p:cxnSp>
      <p:cxnSp>
        <p:nvCxnSpPr>
          <p:cNvPr id="35" name="Google Shape;35;p4"/>
          <p:cNvCxnSpPr/>
          <p:nvPr/>
        </p:nvCxnSpPr>
        <p:spPr>
          <a:xfrm>
            <a:off x="2819938" y="2961338"/>
            <a:ext cx="1134900" cy="0"/>
          </a:xfrm>
          <a:prstGeom prst="straightConnector1">
            <a:avLst/>
          </a:prstGeom>
          <a:noFill/>
          <a:ln w="9525" cap="flat" cmpd="sng">
            <a:solidFill>
              <a:srgbClr val="E2B08C"/>
            </a:solidFill>
            <a:prstDash val="solid"/>
            <a:miter lim="800000"/>
            <a:headEnd type="none" w="sm" len="sm"/>
            <a:tailEnd type="none" w="sm" len="sm"/>
          </a:ln>
        </p:spPr>
      </p:cxnSp>
      <p:cxnSp>
        <p:nvCxnSpPr>
          <p:cNvPr id="36" name="Google Shape;36;p4"/>
          <p:cNvCxnSpPr/>
          <p:nvPr/>
        </p:nvCxnSpPr>
        <p:spPr>
          <a:xfrm>
            <a:off x="2380090" y="2154515"/>
            <a:ext cx="1134900" cy="0"/>
          </a:xfrm>
          <a:prstGeom prst="straightConnector1">
            <a:avLst/>
          </a:prstGeom>
          <a:noFill/>
          <a:ln w="9525" cap="flat" cmpd="sng">
            <a:solidFill>
              <a:srgbClr val="E2B08C"/>
            </a:solidFill>
            <a:prstDash val="solid"/>
            <a:miter lim="800000"/>
            <a:headEnd type="none" w="sm" len="sm"/>
            <a:tailEnd type="none" w="sm" len="sm"/>
          </a:ln>
        </p:spPr>
      </p:cxnSp>
      <p:cxnSp>
        <p:nvCxnSpPr>
          <p:cNvPr id="37" name="Google Shape;37;p4"/>
          <p:cNvCxnSpPr/>
          <p:nvPr/>
        </p:nvCxnSpPr>
        <p:spPr>
          <a:xfrm>
            <a:off x="1939697" y="1347062"/>
            <a:ext cx="1134900" cy="0"/>
          </a:xfrm>
          <a:prstGeom prst="straightConnector1">
            <a:avLst/>
          </a:prstGeom>
          <a:noFill/>
          <a:ln w="9525" cap="flat" cmpd="sng">
            <a:solidFill>
              <a:srgbClr val="E2B08C"/>
            </a:solidFill>
            <a:prstDash val="solid"/>
            <a:miter lim="800000"/>
            <a:headEnd type="none" w="sm" len="sm"/>
            <a:tailEnd type="none" w="sm" len="sm"/>
          </a:ln>
        </p:spPr>
      </p:cxnSp>
      <p:sp>
        <p:nvSpPr>
          <p:cNvPr id="38" name="Google Shape;38;p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solidFill>
                  <a:srgbClr val="898989"/>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9" name="Google Shape;39;p4"/>
          <p:cNvSpPr txBox="1">
            <a:spLocks noGrp="1"/>
          </p:cNvSpPr>
          <p:nvPr>
            <p:ph type="ftr" idx="11"/>
          </p:nvPr>
        </p:nvSpPr>
        <p:spPr>
          <a:xfrm>
            <a:off x="4616867" y="4767263"/>
            <a:ext cx="13566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0" name="Google Shape;40;p4"/>
          <p:cNvSpPr txBox="1">
            <a:spLocks noGrp="1"/>
          </p:cNvSpPr>
          <p:nvPr>
            <p:ph type="sldNum" idx="12"/>
          </p:nvPr>
        </p:nvSpPr>
        <p:spPr>
          <a:xfrm>
            <a:off x="8108156" y="4767263"/>
            <a:ext cx="4071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Содержимое с 3 столбцами">
  <p:cSld name="Содержимое с 3 столбцами">
    <p:bg>
      <p:bgPr>
        <a:solidFill>
          <a:schemeClr val="accent2"/>
        </a:solidFill>
        <a:effectLst/>
      </p:bgPr>
    </p:bg>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3" name="Google Shape;43;p5"/>
          <p:cNvSpPr txBox="1">
            <a:spLocks noGrp="1"/>
          </p:cNvSpPr>
          <p:nvPr>
            <p:ph type="body" idx="1"/>
          </p:nvPr>
        </p:nvSpPr>
        <p:spPr>
          <a:xfrm>
            <a:off x="1114425" y="1922342"/>
            <a:ext cx="3024000" cy="273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4" name="Google Shape;44;p5"/>
          <p:cNvSpPr txBox="1">
            <a:spLocks noGrp="1"/>
          </p:cNvSpPr>
          <p:nvPr>
            <p:ph type="body" idx="2"/>
          </p:nvPr>
        </p:nvSpPr>
        <p:spPr>
          <a:xfrm>
            <a:off x="1114248" y="2302761"/>
            <a:ext cx="3023400" cy="7929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5" name="Google Shape;45;p5"/>
          <p:cNvSpPr txBox="1">
            <a:spLocks noGrp="1"/>
          </p:cNvSpPr>
          <p:nvPr>
            <p:ph type="body" idx="3"/>
          </p:nvPr>
        </p:nvSpPr>
        <p:spPr>
          <a:xfrm>
            <a:off x="5004753" y="1922342"/>
            <a:ext cx="3024000" cy="273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6" name="Google Shape;46;p5"/>
          <p:cNvSpPr txBox="1">
            <a:spLocks noGrp="1"/>
          </p:cNvSpPr>
          <p:nvPr>
            <p:ph type="body" idx="4"/>
          </p:nvPr>
        </p:nvSpPr>
        <p:spPr>
          <a:xfrm>
            <a:off x="5004857" y="2302761"/>
            <a:ext cx="3023400" cy="7929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7" name="Google Shape;47;p5"/>
          <p:cNvSpPr txBox="1">
            <a:spLocks noGrp="1"/>
          </p:cNvSpPr>
          <p:nvPr>
            <p:ph type="body" idx="5"/>
          </p:nvPr>
        </p:nvSpPr>
        <p:spPr>
          <a:xfrm>
            <a:off x="1114424" y="3239573"/>
            <a:ext cx="3024000" cy="273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8" name="Google Shape;48;p5"/>
          <p:cNvSpPr txBox="1">
            <a:spLocks noGrp="1"/>
          </p:cNvSpPr>
          <p:nvPr>
            <p:ph type="body" idx="6"/>
          </p:nvPr>
        </p:nvSpPr>
        <p:spPr>
          <a:xfrm>
            <a:off x="1114809" y="3619992"/>
            <a:ext cx="3023400" cy="7929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9" name="Google Shape;49;p5"/>
          <p:cNvSpPr txBox="1">
            <a:spLocks noGrp="1"/>
          </p:cNvSpPr>
          <p:nvPr>
            <p:ph type="body" idx="7"/>
          </p:nvPr>
        </p:nvSpPr>
        <p:spPr>
          <a:xfrm>
            <a:off x="5004472" y="3239573"/>
            <a:ext cx="3024000" cy="273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0" name="Google Shape;50;p5"/>
          <p:cNvSpPr txBox="1">
            <a:spLocks noGrp="1"/>
          </p:cNvSpPr>
          <p:nvPr>
            <p:ph type="body" idx="8"/>
          </p:nvPr>
        </p:nvSpPr>
        <p:spPr>
          <a:xfrm>
            <a:off x="5004857" y="3619992"/>
            <a:ext cx="3023400" cy="792900"/>
          </a:xfrm>
          <a:prstGeom prst="rect">
            <a:avLst/>
          </a:prstGeom>
          <a:noFill/>
          <a:ln>
            <a:noFill/>
          </a:ln>
        </p:spPr>
        <p:txBody>
          <a:bodyPr spcFirstLastPara="1" wrap="square" lIns="68575" tIns="34275" rIns="68575" bIns="34275" anchor="t" anchorCtr="0">
            <a:normAutofit/>
          </a:bodyPr>
          <a:lstStyle>
            <a:lvl1pPr marL="457200" lvl="0" indent="-228600" algn="ctr">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1" name="Google Shape;51;p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2" name="Google Shape;52;p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3" name="Google Shape;53;p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
              <a:t>‹#›</a:t>
            </a:fld>
            <a:endParaRPr/>
          </a:p>
        </p:txBody>
      </p:sp>
      <p:cxnSp>
        <p:nvCxnSpPr>
          <p:cNvPr id="54" name="Google Shape;54;p5"/>
          <p:cNvCxnSpPr/>
          <p:nvPr/>
        </p:nvCxnSpPr>
        <p:spPr>
          <a:xfrm>
            <a:off x="6516291" y="0"/>
            <a:ext cx="2627700" cy="1764600"/>
          </a:xfrm>
          <a:prstGeom prst="straightConnector1">
            <a:avLst/>
          </a:prstGeom>
          <a:noFill/>
          <a:ln w="9525" cap="flat" cmpd="sng">
            <a:solidFill>
              <a:schemeClr val="accent1"/>
            </a:solidFill>
            <a:prstDash val="solid"/>
            <a:miter lim="800000"/>
            <a:headEnd type="none" w="sm" len="sm"/>
            <a:tailEnd type="none" w="sm" len="sm"/>
          </a:ln>
        </p:spPr>
      </p:cxnSp>
      <p:cxnSp>
        <p:nvCxnSpPr>
          <p:cNvPr id="55" name="Google Shape;55;p5"/>
          <p:cNvCxnSpPr/>
          <p:nvPr/>
        </p:nvCxnSpPr>
        <p:spPr>
          <a:xfrm>
            <a:off x="7290707" y="0"/>
            <a:ext cx="1853400" cy="2024400"/>
          </a:xfrm>
          <a:prstGeom prst="straightConnector1">
            <a:avLst/>
          </a:prstGeom>
          <a:noFill/>
          <a:ln w="9525" cap="flat" cmpd="sng">
            <a:solidFill>
              <a:schemeClr val="accent1"/>
            </a:solidFill>
            <a:prstDash val="solid"/>
            <a:miter lim="800000"/>
            <a:headEnd type="none" w="sm" len="sm"/>
            <a:tailEnd type="none" w="sm" len="sm"/>
          </a:ln>
        </p:spPr>
      </p:cxnSp>
      <p:pic>
        <p:nvPicPr>
          <p:cNvPr id="56" name="Google Shape;56;p5"/>
          <p:cNvPicPr preferRelativeResize="0"/>
          <p:nvPr/>
        </p:nvPicPr>
        <p:blipFill rotWithShape="1">
          <a:blip r:embed="rId2">
            <a:alphaModFix/>
          </a:blip>
          <a:srcRect/>
          <a:stretch/>
        </p:blipFill>
        <p:spPr>
          <a:xfrm>
            <a:off x="0" y="355465"/>
            <a:ext cx="1543050" cy="1235869"/>
          </a:xfrm>
          <a:prstGeom prst="rect">
            <a:avLst/>
          </a:prstGeom>
          <a:noFill/>
          <a:ln>
            <a:noFill/>
          </a:ln>
        </p:spPr>
      </p:pic>
      <p:pic>
        <p:nvPicPr>
          <p:cNvPr id="57" name="Google Shape;57;p5"/>
          <p:cNvPicPr preferRelativeResize="0"/>
          <p:nvPr/>
        </p:nvPicPr>
        <p:blipFill rotWithShape="1">
          <a:blip r:embed="rId3">
            <a:alphaModFix/>
          </a:blip>
          <a:srcRect/>
          <a:stretch/>
        </p:blipFill>
        <p:spPr>
          <a:xfrm>
            <a:off x="8286750" y="3885667"/>
            <a:ext cx="857250" cy="685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одержимое с 2 столбцами">
  <p:cSld name="Содержимое с 2 столбцами">
    <p:bg>
      <p:bgPr>
        <a:solidFill>
          <a:schemeClr val="lt1"/>
        </a:solidFill>
        <a:effectLst/>
      </p:bgPr>
    </p:bg>
    <p:spTree>
      <p:nvGrpSpPr>
        <p:cNvPr id="1" name="Shape 58"/>
        <p:cNvGrpSpPr/>
        <p:nvPr/>
      </p:nvGrpSpPr>
      <p:grpSpPr>
        <a:xfrm>
          <a:off x="0" y="0"/>
          <a:ext cx="0" cy="0"/>
          <a:chOff x="0" y="0"/>
          <a:chExt cx="0" cy="0"/>
        </a:xfrm>
      </p:grpSpPr>
      <p:sp>
        <p:nvSpPr>
          <p:cNvPr id="59" name="Google Shape;59;p6"/>
          <p:cNvSpPr txBox="1">
            <a:spLocks noGrp="1"/>
          </p:cNvSpPr>
          <p:nvPr>
            <p:ph type="title"/>
          </p:nvPr>
        </p:nvSpPr>
        <p:spPr>
          <a:xfrm>
            <a:off x="1131570" y="3117304"/>
            <a:ext cx="2354700" cy="9942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0" name="Google Shape;60;p6"/>
          <p:cNvSpPr txBox="1">
            <a:spLocks noGrp="1"/>
          </p:cNvSpPr>
          <p:nvPr>
            <p:ph type="body" idx="1"/>
          </p:nvPr>
        </p:nvSpPr>
        <p:spPr>
          <a:xfrm>
            <a:off x="4441691" y="1147976"/>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1" name="Google Shape;61;p6"/>
          <p:cNvSpPr txBox="1">
            <a:spLocks noGrp="1"/>
          </p:cNvSpPr>
          <p:nvPr>
            <p:ph type="body" idx="2"/>
          </p:nvPr>
        </p:nvSpPr>
        <p:spPr>
          <a:xfrm>
            <a:off x="4441371" y="1395045"/>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2" name="Google Shape;62;p6"/>
          <p:cNvSpPr txBox="1">
            <a:spLocks noGrp="1"/>
          </p:cNvSpPr>
          <p:nvPr>
            <p:ph type="body" idx="3"/>
          </p:nvPr>
        </p:nvSpPr>
        <p:spPr>
          <a:xfrm>
            <a:off x="4441691" y="1972823"/>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3" name="Google Shape;63;p6"/>
          <p:cNvSpPr txBox="1">
            <a:spLocks noGrp="1"/>
          </p:cNvSpPr>
          <p:nvPr>
            <p:ph type="body" idx="4"/>
          </p:nvPr>
        </p:nvSpPr>
        <p:spPr>
          <a:xfrm>
            <a:off x="4441371" y="2219892"/>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4" name="Google Shape;64;p6"/>
          <p:cNvSpPr txBox="1">
            <a:spLocks noGrp="1"/>
          </p:cNvSpPr>
          <p:nvPr>
            <p:ph type="body" idx="5"/>
          </p:nvPr>
        </p:nvSpPr>
        <p:spPr>
          <a:xfrm>
            <a:off x="4441691" y="2797670"/>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5" name="Google Shape;65;p6"/>
          <p:cNvSpPr txBox="1">
            <a:spLocks noGrp="1"/>
          </p:cNvSpPr>
          <p:nvPr>
            <p:ph type="body" idx="6"/>
          </p:nvPr>
        </p:nvSpPr>
        <p:spPr>
          <a:xfrm>
            <a:off x="4441371" y="3044739"/>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6" name="Google Shape;66;p6"/>
          <p:cNvSpPr txBox="1">
            <a:spLocks noGrp="1"/>
          </p:cNvSpPr>
          <p:nvPr>
            <p:ph type="body" idx="7"/>
          </p:nvPr>
        </p:nvSpPr>
        <p:spPr>
          <a:xfrm>
            <a:off x="4440080" y="3622518"/>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7" name="Google Shape;67;p6"/>
          <p:cNvSpPr txBox="1">
            <a:spLocks noGrp="1"/>
          </p:cNvSpPr>
          <p:nvPr>
            <p:ph type="body" idx="8"/>
          </p:nvPr>
        </p:nvSpPr>
        <p:spPr>
          <a:xfrm>
            <a:off x="4439760" y="3869587"/>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8" name="Google Shape;68;p6"/>
          <p:cNvSpPr txBox="1">
            <a:spLocks noGrp="1"/>
          </p:cNvSpPr>
          <p:nvPr>
            <p:ph type="dt" idx="10"/>
          </p:nvPr>
        </p:nvSpPr>
        <p:spPr>
          <a:xfrm>
            <a:off x="4439760" y="4767263"/>
            <a:ext cx="7107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9" name="Google Shape;69;p6"/>
          <p:cNvSpPr txBox="1">
            <a:spLocks noGrp="1"/>
          </p:cNvSpPr>
          <p:nvPr>
            <p:ph type="ftr" idx="11"/>
          </p:nvPr>
        </p:nvSpPr>
        <p:spPr>
          <a:xfrm>
            <a:off x="5371466" y="4767263"/>
            <a:ext cx="24330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0" name="Google Shape;70;p6"/>
          <p:cNvSpPr txBox="1">
            <a:spLocks noGrp="1"/>
          </p:cNvSpPr>
          <p:nvPr>
            <p:ph type="sldNum" idx="12"/>
          </p:nvPr>
        </p:nvSpPr>
        <p:spPr>
          <a:xfrm>
            <a:off x="8025492" y="4767263"/>
            <a:ext cx="4899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pic>
        <p:nvPicPr>
          <p:cNvPr id="71" name="Google Shape;71;p6"/>
          <p:cNvPicPr preferRelativeResize="0"/>
          <p:nvPr/>
        </p:nvPicPr>
        <p:blipFill rotWithShape="1">
          <a:blip r:embed="rId2">
            <a:alphaModFix/>
          </a:blip>
          <a:srcRect l="39434" t="20274" b="22676"/>
          <a:stretch/>
        </p:blipFill>
        <p:spPr>
          <a:xfrm>
            <a:off x="-3522" y="-1"/>
            <a:ext cx="3672550" cy="328945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Вступление" type="secHead">
  <p:cSld name="SECTION_HEADER">
    <p:bg>
      <p:bgPr>
        <a:solidFill>
          <a:schemeClr val="accent1"/>
        </a:solidFill>
        <a:effectLst/>
      </p:bgPr>
    </p:bg>
    <p:spTree>
      <p:nvGrpSpPr>
        <p:cNvPr id="1" name="Shape 72"/>
        <p:cNvGrpSpPr/>
        <p:nvPr/>
      </p:nvGrpSpPr>
      <p:grpSpPr>
        <a:xfrm>
          <a:off x="0" y="0"/>
          <a:ext cx="0" cy="0"/>
          <a:chOff x="0" y="0"/>
          <a:chExt cx="0" cy="0"/>
        </a:xfrm>
      </p:grpSpPr>
      <p:sp>
        <p:nvSpPr>
          <p:cNvPr id="73" name="Google Shape;73;p7"/>
          <p:cNvSpPr txBox="1">
            <a:spLocks noGrp="1"/>
          </p:cNvSpPr>
          <p:nvPr>
            <p:ph type="title"/>
          </p:nvPr>
        </p:nvSpPr>
        <p:spPr>
          <a:xfrm>
            <a:off x="1021556" y="1253729"/>
            <a:ext cx="3833700" cy="90360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rgbClr val="3F3F3F"/>
              </a:buClr>
              <a:buSzPts val="2100"/>
              <a:buFont typeface="Arial"/>
              <a:buNone/>
              <a:defRPr sz="2100">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4" name="Google Shape;74;p7"/>
          <p:cNvSpPr txBox="1">
            <a:spLocks noGrp="1"/>
          </p:cNvSpPr>
          <p:nvPr>
            <p:ph type="body" idx="1"/>
          </p:nvPr>
        </p:nvSpPr>
        <p:spPr>
          <a:xfrm>
            <a:off x="1021556" y="2745581"/>
            <a:ext cx="3833700" cy="11442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cxnSp>
        <p:nvCxnSpPr>
          <p:cNvPr id="75" name="Google Shape;75;p7"/>
          <p:cNvCxnSpPr/>
          <p:nvPr/>
        </p:nvCxnSpPr>
        <p:spPr>
          <a:xfrm>
            <a:off x="6822281" y="1122759"/>
            <a:ext cx="2321700" cy="0"/>
          </a:xfrm>
          <a:prstGeom prst="straightConnector1">
            <a:avLst/>
          </a:prstGeom>
          <a:noFill/>
          <a:ln w="9525" cap="flat" cmpd="sng">
            <a:solidFill>
              <a:srgbClr val="E2B08C"/>
            </a:solidFill>
            <a:prstDash val="solid"/>
            <a:miter lim="800000"/>
            <a:headEnd type="none" w="sm" len="sm"/>
            <a:tailEnd type="none" w="sm" len="sm"/>
          </a:ln>
        </p:spPr>
      </p:cxnSp>
      <p:cxnSp>
        <p:nvCxnSpPr>
          <p:cNvPr id="76" name="Google Shape;76;p7"/>
          <p:cNvCxnSpPr/>
          <p:nvPr/>
        </p:nvCxnSpPr>
        <p:spPr>
          <a:xfrm flipH="1">
            <a:off x="5215050" y="-19051"/>
            <a:ext cx="2843100" cy="5176800"/>
          </a:xfrm>
          <a:prstGeom prst="straightConnector1">
            <a:avLst/>
          </a:prstGeom>
          <a:noFill/>
          <a:ln w="9525" cap="flat" cmpd="sng">
            <a:solidFill>
              <a:srgbClr val="E2B08C"/>
            </a:solidFill>
            <a:prstDash val="solid"/>
            <a:miter lim="800000"/>
            <a:headEnd type="none" w="sm" len="sm"/>
            <a:tailEnd type="none" w="sm" len="sm"/>
          </a:ln>
        </p:spPr>
      </p:cxnSp>
      <p:sp>
        <p:nvSpPr>
          <p:cNvPr id="77" name="Google Shape;77;p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8" name="Google Shape;78;p7"/>
          <p:cNvSpPr txBox="1">
            <a:spLocks noGrp="1"/>
          </p:cNvSpPr>
          <p:nvPr>
            <p:ph type="ftr" idx="11"/>
          </p:nvPr>
        </p:nvSpPr>
        <p:spPr>
          <a:xfrm>
            <a:off x="3918347" y="4767263"/>
            <a:ext cx="13074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9" name="Google Shape;79;p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Разрыв раздела">
  <p:cSld name="Разрыв раздела">
    <p:bg>
      <p:bgPr>
        <a:solidFill>
          <a:schemeClr val="accent2"/>
        </a:solidFill>
        <a:effectLst/>
      </p:bgPr>
    </p:bg>
    <p:spTree>
      <p:nvGrpSpPr>
        <p:cNvPr id="1" name="Shape 80"/>
        <p:cNvGrpSpPr/>
        <p:nvPr/>
      </p:nvGrpSpPr>
      <p:grpSpPr>
        <a:xfrm>
          <a:off x="0" y="0"/>
          <a:ext cx="0" cy="0"/>
          <a:chOff x="0" y="0"/>
          <a:chExt cx="0" cy="0"/>
        </a:xfrm>
      </p:grpSpPr>
      <p:sp>
        <p:nvSpPr>
          <p:cNvPr id="81" name="Google Shape;81;p8"/>
          <p:cNvSpPr txBox="1">
            <a:spLocks noGrp="1"/>
          </p:cNvSpPr>
          <p:nvPr>
            <p:ph type="ctrTitle"/>
          </p:nvPr>
        </p:nvSpPr>
        <p:spPr>
          <a:xfrm>
            <a:off x="5243513" y="1928426"/>
            <a:ext cx="3134700" cy="12867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3F3F3F"/>
              </a:buClr>
              <a:buSzPts val="2700"/>
              <a:buFont typeface="Arial"/>
              <a:buNone/>
              <a:defRPr sz="2700">
                <a:solidFill>
                  <a:srgbClr val="3F3F3F"/>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pic>
        <p:nvPicPr>
          <p:cNvPr id="82" name="Google Shape;82;p8"/>
          <p:cNvPicPr preferRelativeResize="0"/>
          <p:nvPr/>
        </p:nvPicPr>
        <p:blipFill rotWithShape="1">
          <a:blip r:embed="rId2">
            <a:alphaModFix/>
          </a:blip>
          <a:srcRect/>
          <a:stretch/>
        </p:blipFill>
        <p:spPr>
          <a:xfrm>
            <a:off x="0" y="621506"/>
            <a:ext cx="4407694" cy="3900488"/>
          </a:xfrm>
          <a:prstGeom prst="rect">
            <a:avLst/>
          </a:prstGeom>
          <a:noFill/>
          <a:ln>
            <a:noFill/>
          </a:ln>
        </p:spPr>
      </p:pic>
      <p:sp>
        <p:nvSpPr>
          <p:cNvPr id="83" name="Google Shape;83;p8"/>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t" anchorCtr="0">
            <a:noAutofit/>
          </a:bodyPr>
          <a:lstStyle>
            <a:lvl1pPr lvl="0">
              <a:buNone/>
              <a:defRPr sz="1300">
                <a:solidFill>
                  <a:srgbClr val="3F3F3F"/>
                </a:solidFill>
              </a:defRPr>
            </a:lvl1pPr>
            <a:lvl2pPr lvl="1">
              <a:buNone/>
              <a:defRPr sz="1300">
                <a:solidFill>
                  <a:srgbClr val="3F3F3F"/>
                </a:solidFill>
              </a:defRPr>
            </a:lvl2pPr>
            <a:lvl3pPr lvl="2">
              <a:buNone/>
              <a:defRPr sz="1300">
                <a:solidFill>
                  <a:srgbClr val="3F3F3F"/>
                </a:solidFill>
              </a:defRPr>
            </a:lvl3pPr>
            <a:lvl4pPr lvl="3">
              <a:buNone/>
              <a:defRPr sz="1300">
                <a:solidFill>
                  <a:srgbClr val="3F3F3F"/>
                </a:solidFill>
              </a:defRPr>
            </a:lvl4pPr>
            <a:lvl5pPr lvl="4">
              <a:buNone/>
              <a:defRPr sz="1300">
                <a:solidFill>
                  <a:srgbClr val="3F3F3F"/>
                </a:solidFill>
              </a:defRPr>
            </a:lvl5pPr>
            <a:lvl6pPr lvl="5">
              <a:buNone/>
              <a:defRPr sz="1300">
                <a:solidFill>
                  <a:srgbClr val="3F3F3F"/>
                </a:solidFill>
              </a:defRPr>
            </a:lvl6pPr>
            <a:lvl7pPr lvl="6">
              <a:buNone/>
              <a:defRPr sz="1300">
                <a:solidFill>
                  <a:srgbClr val="3F3F3F"/>
                </a:solidFill>
              </a:defRPr>
            </a:lvl7pPr>
            <a:lvl8pPr lvl="7">
              <a:buNone/>
              <a:defRPr sz="1300">
                <a:solidFill>
                  <a:srgbClr val="3F3F3F"/>
                </a:solidFill>
              </a:defRPr>
            </a:lvl8pPr>
            <a:lvl9pPr lvl="8">
              <a:buNone/>
              <a:defRPr sz="1300">
                <a:solidFill>
                  <a:srgbClr val="3F3F3F"/>
                </a:solidFil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Цитата">
  <p:cSld name="Цитата">
    <p:spTree>
      <p:nvGrpSpPr>
        <p:cNvPr id="1" name="Shape 84"/>
        <p:cNvGrpSpPr/>
        <p:nvPr/>
      </p:nvGrpSpPr>
      <p:grpSpPr>
        <a:xfrm>
          <a:off x="0" y="0"/>
          <a:ext cx="0" cy="0"/>
          <a:chOff x="0" y="0"/>
          <a:chExt cx="0" cy="0"/>
        </a:xfrm>
      </p:grpSpPr>
      <p:pic>
        <p:nvPicPr>
          <p:cNvPr id="85" name="Google Shape;85;p9"/>
          <p:cNvPicPr preferRelativeResize="0"/>
          <p:nvPr/>
        </p:nvPicPr>
        <p:blipFill rotWithShape="1">
          <a:blip r:embed="rId2">
            <a:alphaModFix/>
          </a:blip>
          <a:srcRect/>
          <a:stretch/>
        </p:blipFill>
        <p:spPr>
          <a:xfrm>
            <a:off x="0" y="0"/>
            <a:ext cx="4186236" cy="5143500"/>
          </a:xfrm>
          <a:prstGeom prst="rect">
            <a:avLst/>
          </a:prstGeom>
          <a:noFill/>
          <a:ln>
            <a:noFill/>
          </a:ln>
        </p:spPr>
      </p:pic>
      <p:sp>
        <p:nvSpPr>
          <p:cNvPr id="86" name="Google Shape;86;p9"/>
          <p:cNvSpPr txBox="1">
            <a:spLocks noGrp="1"/>
          </p:cNvSpPr>
          <p:nvPr>
            <p:ph type="title"/>
          </p:nvPr>
        </p:nvSpPr>
        <p:spPr>
          <a:xfrm>
            <a:off x="4440127" y="864578"/>
            <a:ext cx="4074000" cy="6348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cxnSp>
        <p:nvCxnSpPr>
          <p:cNvPr id="87" name="Google Shape;87;p9"/>
          <p:cNvCxnSpPr/>
          <p:nvPr/>
        </p:nvCxnSpPr>
        <p:spPr>
          <a:xfrm rot="10800000" flipH="1">
            <a:off x="1657350" y="0"/>
            <a:ext cx="1828800" cy="5143500"/>
          </a:xfrm>
          <a:prstGeom prst="straightConnector1">
            <a:avLst/>
          </a:prstGeom>
          <a:noFill/>
          <a:ln w="9525" cap="flat" cmpd="sng">
            <a:solidFill>
              <a:srgbClr val="E2B08C"/>
            </a:solidFill>
            <a:prstDash val="solid"/>
            <a:miter lim="800000"/>
            <a:headEnd type="none" w="sm" len="sm"/>
            <a:tailEnd type="none" w="sm" len="sm"/>
          </a:ln>
        </p:spPr>
      </p:cxnSp>
      <p:sp>
        <p:nvSpPr>
          <p:cNvPr id="88" name="Google Shape;88;p9"/>
          <p:cNvSpPr txBox="1">
            <a:spLocks noGrp="1"/>
          </p:cNvSpPr>
          <p:nvPr>
            <p:ph type="body" idx="1"/>
          </p:nvPr>
        </p:nvSpPr>
        <p:spPr>
          <a:xfrm>
            <a:off x="4441691" y="1852136"/>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9" name="Google Shape;89;p9"/>
          <p:cNvSpPr txBox="1">
            <a:spLocks noGrp="1"/>
          </p:cNvSpPr>
          <p:nvPr>
            <p:ph type="body" idx="2"/>
          </p:nvPr>
        </p:nvSpPr>
        <p:spPr>
          <a:xfrm>
            <a:off x="4441371" y="2099205"/>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0" name="Google Shape;90;p9"/>
          <p:cNvSpPr txBox="1">
            <a:spLocks noGrp="1"/>
          </p:cNvSpPr>
          <p:nvPr>
            <p:ph type="body" idx="3"/>
          </p:nvPr>
        </p:nvSpPr>
        <p:spPr>
          <a:xfrm>
            <a:off x="4441691" y="2676983"/>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1" name="Google Shape;91;p9"/>
          <p:cNvSpPr txBox="1">
            <a:spLocks noGrp="1"/>
          </p:cNvSpPr>
          <p:nvPr>
            <p:ph type="body" idx="4"/>
          </p:nvPr>
        </p:nvSpPr>
        <p:spPr>
          <a:xfrm>
            <a:off x="4441371" y="2924052"/>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2" name="Google Shape;92;p9"/>
          <p:cNvSpPr txBox="1">
            <a:spLocks noGrp="1"/>
          </p:cNvSpPr>
          <p:nvPr>
            <p:ph type="body" idx="5"/>
          </p:nvPr>
        </p:nvSpPr>
        <p:spPr>
          <a:xfrm>
            <a:off x="4441691" y="3501830"/>
            <a:ext cx="4074900" cy="273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3" name="Google Shape;93;p9"/>
          <p:cNvSpPr txBox="1">
            <a:spLocks noGrp="1"/>
          </p:cNvSpPr>
          <p:nvPr>
            <p:ph type="body" idx="6"/>
          </p:nvPr>
        </p:nvSpPr>
        <p:spPr>
          <a:xfrm>
            <a:off x="4441371" y="3748899"/>
            <a:ext cx="4074000" cy="41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Font typeface="Arial"/>
              <a:buNone/>
              <a:defRPr sz="1100">
                <a:solidFill>
                  <a:srgbClr val="3F3F3F"/>
                </a:solidFill>
              </a:defRPr>
            </a:lvl1pPr>
            <a:lvl2pPr marL="914400" lvl="1" indent="-317500" algn="l">
              <a:lnSpc>
                <a:spcPct val="90000"/>
              </a:lnSpc>
              <a:spcBef>
                <a:spcPts val="400"/>
              </a:spcBef>
              <a:spcAft>
                <a:spcPts val="0"/>
              </a:spcAft>
              <a:buClr>
                <a:srgbClr val="3F3F3F"/>
              </a:buClr>
              <a:buSzPts val="1400"/>
              <a:buChar char="•"/>
              <a:defRPr/>
            </a:lvl2pPr>
            <a:lvl3pPr marL="1371600" lvl="2" indent="-317500" algn="l">
              <a:lnSpc>
                <a:spcPct val="90000"/>
              </a:lnSpc>
              <a:spcBef>
                <a:spcPts val="400"/>
              </a:spcBef>
              <a:spcAft>
                <a:spcPts val="0"/>
              </a:spcAft>
              <a:buClr>
                <a:srgbClr val="3F3F3F"/>
              </a:buClr>
              <a:buSzPts val="1400"/>
              <a:buChar char="•"/>
              <a:defRPr/>
            </a:lvl3pPr>
            <a:lvl4pPr marL="1828800" lvl="3" indent="-317500" algn="l">
              <a:lnSpc>
                <a:spcPct val="90000"/>
              </a:lnSpc>
              <a:spcBef>
                <a:spcPts val="400"/>
              </a:spcBef>
              <a:spcAft>
                <a:spcPts val="0"/>
              </a:spcAft>
              <a:buClr>
                <a:srgbClr val="3F3F3F"/>
              </a:buClr>
              <a:buSzPts val="1400"/>
              <a:buChar char="•"/>
              <a:defRPr/>
            </a:lvl4pPr>
            <a:lvl5pPr marL="2286000" lvl="4" indent="-317500" algn="l">
              <a:lnSpc>
                <a:spcPct val="90000"/>
              </a:lnSpc>
              <a:spcBef>
                <a:spcPts val="400"/>
              </a:spcBef>
              <a:spcAft>
                <a:spcPts val="0"/>
              </a:spcAft>
              <a:buClr>
                <a:srgbClr val="3F3F3F"/>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94" name="Google Shape;94;p9"/>
          <p:cNvSpPr txBox="1">
            <a:spLocks noGrp="1"/>
          </p:cNvSpPr>
          <p:nvPr>
            <p:ph type="dt" idx="10"/>
          </p:nvPr>
        </p:nvSpPr>
        <p:spPr>
          <a:xfrm>
            <a:off x="4439760" y="4767263"/>
            <a:ext cx="7107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5" name="Google Shape;95;p9"/>
          <p:cNvSpPr txBox="1">
            <a:spLocks noGrp="1"/>
          </p:cNvSpPr>
          <p:nvPr>
            <p:ph type="ftr" idx="11"/>
          </p:nvPr>
        </p:nvSpPr>
        <p:spPr>
          <a:xfrm>
            <a:off x="5371466" y="4767263"/>
            <a:ext cx="24330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6" name="Google Shape;96;p9"/>
          <p:cNvSpPr txBox="1">
            <a:spLocks noGrp="1"/>
          </p:cNvSpPr>
          <p:nvPr>
            <p:ph type="sldNum" idx="12"/>
          </p:nvPr>
        </p:nvSpPr>
        <p:spPr>
          <a:xfrm>
            <a:off x="8025492" y="4767263"/>
            <a:ext cx="4899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Три объекта">
  <p:cSld name="Три объекта">
    <p:bg>
      <p:bgPr>
        <a:solidFill>
          <a:schemeClr val="lt1"/>
        </a:solidFill>
        <a:effectLst/>
      </p:bgPr>
    </p:bg>
    <p:spTree>
      <p:nvGrpSpPr>
        <p:cNvPr id="1" name="Shape 97"/>
        <p:cNvGrpSpPr/>
        <p:nvPr/>
      </p:nvGrpSpPr>
      <p:grpSpPr>
        <a:xfrm>
          <a:off x="0" y="0"/>
          <a:ext cx="0" cy="0"/>
          <a:chOff x="0" y="0"/>
          <a:chExt cx="0" cy="0"/>
        </a:xfrm>
      </p:grpSpPr>
      <p:sp>
        <p:nvSpPr>
          <p:cNvPr id="98" name="Google Shape;98;p10"/>
          <p:cNvSpPr txBox="1">
            <a:spLocks noGrp="1"/>
          </p:cNvSpPr>
          <p:nvPr>
            <p:ph type="title"/>
          </p:nvPr>
        </p:nvSpPr>
        <p:spPr>
          <a:xfrm>
            <a:off x="1413867" y="669133"/>
            <a:ext cx="6316200" cy="9942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Clr>
                <a:srgbClr val="3F3F3F"/>
              </a:buClr>
              <a:buSzPts val="2100"/>
              <a:buFont typeface="Arial"/>
              <a:buNone/>
              <a:defRPr sz="2100" cap="none">
                <a:solidFill>
                  <a:srgbClr val="3F3F3F"/>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9" name="Google Shape;99;p10"/>
          <p:cNvSpPr txBox="1">
            <a:spLocks noGrp="1"/>
          </p:cNvSpPr>
          <p:nvPr>
            <p:ph type="body" idx="1"/>
          </p:nvPr>
        </p:nvSpPr>
        <p:spPr>
          <a:xfrm>
            <a:off x="932328" y="2082702"/>
            <a:ext cx="21618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0" name="Google Shape;100;p10"/>
          <p:cNvSpPr txBox="1">
            <a:spLocks noGrp="1"/>
          </p:cNvSpPr>
          <p:nvPr>
            <p:ph type="body" idx="2"/>
          </p:nvPr>
        </p:nvSpPr>
        <p:spPr>
          <a:xfrm>
            <a:off x="932328" y="2875955"/>
            <a:ext cx="2161800" cy="149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solidFill>
                  <a:srgbClr val="3F3F3F"/>
                </a:solidFill>
              </a:defRPr>
            </a:lvl2pPr>
            <a:lvl3pPr marL="1371600" lvl="2" indent="-228600" algn="l">
              <a:lnSpc>
                <a:spcPct val="100000"/>
              </a:lnSpc>
              <a:spcBef>
                <a:spcPts val="400"/>
              </a:spcBef>
              <a:spcAft>
                <a:spcPts val="0"/>
              </a:spcAft>
              <a:buClr>
                <a:srgbClr val="3F3F3F"/>
              </a:buClr>
              <a:buSzPts val="1100"/>
              <a:buNone/>
              <a:defRPr sz="1100">
                <a:solidFill>
                  <a:srgbClr val="3F3F3F"/>
                </a:solidFill>
              </a:defRPr>
            </a:lvl3pPr>
            <a:lvl4pPr marL="1828800" lvl="3" indent="-228600" algn="l">
              <a:lnSpc>
                <a:spcPct val="100000"/>
              </a:lnSpc>
              <a:spcBef>
                <a:spcPts val="400"/>
              </a:spcBef>
              <a:spcAft>
                <a:spcPts val="0"/>
              </a:spcAft>
              <a:buClr>
                <a:srgbClr val="3F3F3F"/>
              </a:buClr>
              <a:buSzPts val="1100"/>
              <a:buNone/>
              <a:defRPr sz="1100">
                <a:solidFill>
                  <a:srgbClr val="3F3F3F"/>
                </a:solidFill>
              </a:defRPr>
            </a:lvl4pPr>
            <a:lvl5pPr marL="2286000" lvl="4" indent="-228600" algn="l">
              <a:lnSpc>
                <a:spcPct val="100000"/>
              </a:lnSpc>
              <a:spcBef>
                <a:spcPts val="4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1" name="Google Shape;101;p10"/>
          <p:cNvSpPr txBox="1">
            <a:spLocks noGrp="1"/>
          </p:cNvSpPr>
          <p:nvPr>
            <p:ph type="body" idx="3"/>
          </p:nvPr>
        </p:nvSpPr>
        <p:spPr>
          <a:xfrm>
            <a:off x="3485749" y="2082702"/>
            <a:ext cx="21726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2" name="Google Shape;102;p10"/>
          <p:cNvSpPr txBox="1">
            <a:spLocks noGrp="1"/>
          </p:cNvSpPr>
          <p:nvPr>
            <p:ph type="body" idx="4"/>
          </p:nvPr>
        </p:nvSpPr>
        <p:spPr>
          <a:xfrm>
            <a:off x="3485749" y="2875955"/>
            <a:ext cx="2172600" cy="149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solidFill>
                  <a:srgbClr val="3F3F3F"/>
                </a:solidFill>
              </a:defRPr>
            </a:lvl2pPr>
            <a:lvl3pPr marL="1371600" lvl="2" indent="-228600" algn="l">
              <a:lnSpc>
                <a:spcPct val="100000"/>
              </a:lnSpc>
              <a:spcBef>
                <a:spcPts val="400"/>
              </a:spcBef>
              <a:spcAft>
                <a:spcPts val="0"/>
              </a:spcAft>
              <a:buClr>
                <a:srgbClr val="3F3F3F"/>
              </a:buClr>
              <a:buSzPts val="1100"/>
              <a:buNone/>
              <a:defRPr sz="1100">
                <a:solidFill>
                  <a:srgbClr val="3F3F3F"/>
                </a:solidFill>
              </a:defRPr>
            </a:lvl3pPr>
            <a:lvl4pPr marL="1828800" lvl="3" indent="-228600" algn="l">
              <a:lnSpc>
                <a:spcPct val="100000"/>
              </a:lnSpc>
              <a:spcBef>
                <a:spcPts val="400"/>
              </a:spcBef>
              <a:spcAft>
                <a:spcPts val="0"/>
              </a:spcAft>
              <a:buClr>
                <a:srgbClr val="3F3F3F"/>
              </a:buClr>
              <a:buSzPts val="1100"/>
              <a:buNone/>
              <a:defRPr sz="1100">
                <a:solidFill>
                  <a:srgbClr val="3F3F3F"/>
                </a:solidFill>
              </a:defRPr>
            </a:lvl4pPr>
            <a:lvl5pPr marL="2286000" lvl="4" indent="-228600" algn="l">
              <a:lnSpc>
                <a:spcPct val="100000"/>
              </a:lnSpc>
              <a:spcBef>
                <a:spcPts val="4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3" name="Google Shape;103;p10"/>
          <p:cNvSpPr txBox="1">
            <a:spLocks noGrp="1"/>
          </p:cNvSpPr>
          <p:nvPr>
            <p:ph type="body" idx="5"/>
          </p:nvPr>
        </p:nvSpPr>
        <p:spPr>
          <a:xfrm>
            <a:off x="6049816" y="2082702"/>
            <a:ext cx="21618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3F3F3F"/>
              </a:buClr>
              <a:buSzPts val="1500"/>
              <a:buNone/>
              <a:defRPr sz="1500" cap="none">
                <a:solidFill>
                  <a:srgbClr val="3F3F3F"/>
                </a:solidFill>
                <a:latin typeface="Arial"/>
                <a:ea typeface="Arial"/>
                <a:cs typeface="Arial"/>
                <a:sym typeface="Arial"/>
              </a:defRPr>
            </a:lvl1pPr>
            <a:lvl2pPr marL="914400" lvl="1" indent="-228600" algn="l">
              <a:lnSpc>
                <a:spcPct val="90000"/>
              </a:lnSpc>
              <a:spcBef>
                <a:spcPts val="400"/>
              </a:spcBef>
              <a:spcAft>
                <a:spcPts val="0"/>
              </a:spcAft>
              <a:buClr>
                <a:srgbClr val="3F3F3F"/>
              </a:buClr>
              <a:buSzPts val="1500"/>
              <a:buNone/>
              <a:defRPr sz="1500" b="1"/>
            </a:lvl2pPr>
            <a:lvl3pPr marL="1371600" lvl="2" indent="-228600" algn="l">
              <a:lnSpc>
                <a:spcPct val="90000"/>
              </a:lnSpc>
              <a:spcBef>
                <a:spcPts val="400"/>
              </a:spcBef>
              <a:spcAft>
                <a:spcPts val="0"/>
              </a:spcAft>
              <a:buClr>
                <a:srgbClr val="3F3F3F"/>
              </a:buClr>
              <a:buSzPts val="1400"/>
              <a:buNone/>
              <a:defRPr sz="1400" b="1"/>
            </a:lvl3pPr>
            <a:lvl4pPr marL="1828800" lvl="3" indent="-228600" algn="l">
              <a:lnSpc>
                <a:spcPct val="90000"/>
              </a:lnSpc>
              <a:spcBef>
                <a:spcPts val="400"/>
              </a:spcBef>
              <a:spcAft>
                <a:spcPts val="0"/>
              </a:spcAft>
              <a:buClr>
                <a:srgbClr val="3F3F3F"/>
              </a:buClr>
              <a:buSzPts val="1200"/>
              <a:buNone/>
              <a:defRPr sz="1200" b="1"/>
            </a:lvl4pPr>
            <a:lvl5pPr marL="2286000" lvl="4" indent="-228600" algn="l">
              <a:lnSpc>
                <a:spcPct val="90000"/>
              </a:lnSpc>
              <a:spcBef>
                <a:spcPts val="400"/>
              </a:spcBef>
              <a:spcAft>
                <a:spcPts val="0"/>
              </a:spcAft>
              <a:buClr>
                <a:srgbClr val="3F3F3F"/>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4" name="Google Shape;104;p10"/>
          <p:cNvSpPr txBox="1">
            <a:spLocks noGrp="1"/>
          </p:cNvSpPr>
          <p:nvPr>
            <p:ph type="body" idx="6"/>
          </p:nvPr>
        </p:nvSpPr>
        <p:spPr>
          <a:xfrm>
            <a:off x="6049816" y="2875955"/>
            <a:ext cx="2161800" cy="14985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800"/>
              </a:spcBef>
              <a:spcAft>
                <a:spcPts val="0"/>
              </a:spcAft>
              <a:buClr>
                <a:srgbClr val="3F3F3F"/>
              </a:buClr>
              <a:buSzPts val="1100"/>
              <a:buNone/>
              <a:defRPr sz="1100">
                <a:solidFill>
                  <a:srgbClr val="3F3F3F"/>
                </a:solidFill>
              </a:defRPr>
            </a:lvl1pPr>
            <a:lvl2pPr marL="914400" lvl="1" indent="-228600" algn="l">
              <a:lnSpc>
                <a:spcPct val="100000"/>
              </a:lnSpc>
              <a:spcBef>
                <a:spcPts val="400"/>
              </a:spcBef>
              <a:spcAft>
                <a:spcPts val="0"/>
              </a:spcAft>
              <a:buClr>
                <a:srgbClr val="3F3F3F"/>
              </a:buClr>
              <a:buSzPts val="1100"/>
              <a:buNone/>
              <a:defRPr sz="1100">
                <a:solidFill>
                  <a:srgbClr val="3F3F3F"/>
                </a:solidFill>
              </a:defRPr>
            </a:lvl2pPr>
            <a:lvl3pPr marL="1371600" lvl="2" indent="-228600" algn="l">
              <a:lnSpc>
                <a:spcPct val="100000"/>
              </a:lnSpc>
              <a:spcBef>
                <a:spcPts val="400"/>
              </a:spcBef>
              <a:spcAft>
                <a:spcPts val="0"/>
              </a:spcAft>
              <a:buClr>
                <a:srgbClr val="3F3F3F"/>
              </a:buClr>
              <a:buSzPts val="1100"/>
              <a:buNone/>
              <a:defRPr sz="1100">
                <a:solidFill>
                  <a:srgbClr val="3F3F3F"/>
                </a:solidFill>
              </a:defRPr>
            </a:lvl3pPr>
            <a:lvl4pPr marL="1828800" lvl="3" indent="-228600" algn="l">
              <a:lnSpc>
                <a:spcPct val="100000"/>
              </a:lnSpc>
              <a:spcBef>
                <a:spcPts val="400"/>
              </a:spcBef>
              <a:spcAft>
                <a:spcPts val="0"/>
              </a:spcAft>
              <a:buClr>
                <a:srgbClr val="3F3F3F"/>
              </a:buClr>
              <a:buSzPts val="1100"/>
              <a:buNone/>
              <a:defRPr sz="1100">
                <a:solidFill>
                  <a:srgbClr val="3F3F3F"/>
                </a:solidFill>
              </a:defRPr>
            </a:lvl4pPr>
            <a:lvl5pPr marL="2286000" lvl="4" indent="-228600" algn="l">
              <a:lnSpc>
                <a:spcPct val="100000"/>
              </a:lnSpc>
              <a:spcBef>
                <a:spcPts val="400"/>
              </a:spcBef>
              <a:spcAft>
                <a:spcPts val="0"/>
              </a:spcAft>
              <a:buClr>
                <a:srgbClr val="3F3F3F"/>
              </a:buClr>
              <a:buSzPts val="1100"/>
              <a:buNone/>
              <a:defRPr sz="1100">
                <a:solidFill>
                  <a:srgbClr val="3F3F3F"/>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5" name="Google Shape;105;p1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6" name="Google Shape;106;p1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sz="700"/>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7" name="Google Shape;107;p1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cxnSp>
        <p:nvCxnSpPr>
          <p:cNvPr id="108" name="Google Shape;108;p10"/>
          <p:cNvCxnSpPr/>
          <p:nvPr/>
        </p:nvCxnSpPr>
        <p:spPr>
          <a:xfrm flipH="1">
            <a:off x="-112" y="0"/>
            <a:ext cx="928800" cy="2328900"/>
          </a:xfrm>
          <a:prstGeom prst="straightConnector1">
            <a:avLst/>
          </a:prstGeom>
          <a:noFill/>
          <a:ln w="9525" cap="flat" cmpd="sng">
            <a:solidFill>
              <a:srgbClr val="E2B08C"/>
            </a:solidFill>
            <a:prstDash val="solid"/>
            <a:miter lim="800000"/>
            <a:headEnd type="none" w="sm" len="sm"/>
            <a:tailEnd type="none" w="sm" len="sm"/>
          </a:ln>
        </p:spPr>
      </p:cxnSp>
      <p:cxnSp>
        <p:nvCxnSpPr>
          <p:cNvPr id="109" name="Google Shape;109;p10"/>
          <p:cNvCxnSpPr/>
          <p:nvPr/>
        </p:nvCxnSpPr>
        <p:spPr>
          <a:xfrm flipH="1">
            <a:off x="-18" y="0"/>
            <a:ext cx="1678800" cy="1857300"/>
          </a:xfrm>
          <a:prstGeom prst="straightConnector1">
            <a:avLst/>
          </a:prstGeom>
          <a:noFill/>
          <a:ln w="9525" cap="flat" cmpd="sng">
            <a:solidFill>
              <a:srgbClr val="E2B08C"/>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a:lnSpc>
                <a:spcPct val="90000"/>
              </a:lnSpc>
              <a:spcBef>
                <a:spcPts val="0"/>
              </a:spcBef>
              <a:spcAft>
                <a:spcPts val="0"/>
              </a:spcAft>
              <a:buClr>
                <a:srgbClr val="3F3F3F"/>
              </a:buClr>
              <a:buSzPts val="3300"/>
              <a:buFont typeface="Arial"/>
              <a:buNone/>
              <a:defRPr sz="3300" b="0" i="0" u="none" strike="noStrike" cap="none">
                <a:solidFill>
                  <a:srgbClr val="3F3F3F"/>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 name="Google Shape;7;p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a:lnSpc>
                <a:spcPct val="90000"/>
              </a:lnSpc>
              <a:spcBef>
                <a:spcPts val="800"/>
              </a:spcBef>
              <a:spcAft>
                <a:spcPts val="0"/>
              </a:spcAft>
              <a:buClr>
                <a:srgbClr val="3F3F3F"/>
              </a:buClr>
              <a:buSzPts val="2100"/>
              <a:buFont typeface="Arial"/>
              <a:buChar char="•"/>
              <a:defRPr sz="2100" b="0" i="0" u="none" strike="noStrike" cap="none">
                <a:solidFill>
                  <a:srgbClr val="3F3F3F"/>
                </a:solidFill>
                <a:latin typeface="Arial"/>
                <a:ea typeface="Arial"/>
                <a:cs typeface="Arial"/>
                <a:sym typeface="Arial"/>
              </a:defRPr>
            </a:lvl1pPr>
            <a:lvl2pPr marL="914400" marR="0" lvl="1" indent="-342900" algn="l">
              <a:lnSpc>
                <a:spcPct val="90000"/>
              </a:lnSpc>
              <a:spcBef>
                <a:spcPts val="4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2pPr>
            <a:lvl3pPr marL="1371600" marR="0" lvl="2" indent="-323850" algn="l">
              <a:lnSpc>
                <a:spcPct val="90000"/>
              </a:lnSpc>
              <a:spcBef>
                <a:spcPts val="400"/>
              </a:spcBef>
              <a:spcAft>
                <a:spcPts val="0"/>
              </a:spcAft>
              <a:buClr>
                <a:srgbClr val="3F3F3F"/>
              </a:buClr>
              <a:buSzPts val="1500"/>
              <a:buFont typeface="Arial"/>
              <a:buChar char="•"/>
              <a:defRPr sz="1500" b="0" i="0" u="none" strike="noStrike" cap="none">
                <a:solidFill>
                  <a:srgbClr val="3F3F3F"/>
                </a:solidFill>
                <a:latin typeface="Arial"/>
                <a:ea typeface="Arial"/>
                <a:cs typeface="Arial"/>
                <a:sym typeface="Arial"/>
              </a:defRPr>
            </a:lvl3pPr>
            <a:lvl4pPr marL="1828800" marR="0" lvl="3" indent="-317500" algn="l">
              <a:lnSpc>
                <a:spcPct val="90000"/>
              </a:lnSpc>
              <a:spcBef>
                <a:spcPts val="400"/>
              </a:spcBef>
              <a:spcAft>
                <a:spcPts val="0"/>
              </a:spcAft>
              <a:buClr>
                <a:srgbClr val="3F3F3F"/>
              </a:buClr>
              <a:buSzPts val="1400"/>
              <a:buFont typeface="Arial"/>
              <a:buChar char="•"/>
              <a:defRPr sz="1400" b="0" i="0" u="none" strike="noStrike" cap="none">
                <a:solidFill>
                  <a:srgbClr val="3F3F3F"/>
                </a:solidFill>
                <a:latin typeface="Arial"/>
                <a:ea typeface="Arial"/>
                <a:cs typeface="Arial"/>
                <a:sym typeface="Arial"/>
              </a:defRPr>
            </a:lvl4pPr>
            <a:lvl5pPr marL="2286000" marR="0" lvl="4" indent="-317500" algn="l">
              <a:lnSpc>
                <a:spcPct val="90000"/>
              </a:lnSpc>
              <a:spcBef>
                <a:spcPts val="400"/>
              </a:spcBef>
              <a:spcAft>
                <a:spcPts val="0"/>
              </a:spcAft>
              <a:buClr>
                <a:srgbClr val="3F3F3F"/>
              </a:buClr>
              <a:buSzPts val="1400"/>
              <a:buFont typeface="Arial"/>
              <a:buChar char="•"/>
              <a:defRPr sz="1400" b="0" i="0" u="none" strike="noStrike" cap="none">
                <a:solidFill>
                  <a:srgbClr val="3F3F3F"/>
                </a:solidFill>
                <a:latin typeface="Arial"/>
                <a:ea typeface="Arial"/>
                <a:cs typeface="Arial"/>
                <a:sym typeface="Arial"/>
              </a:defRPr>
            </a:lvl5pPr>
            <a:lvl6pPr marL="2743200" marR="0" lvl="5"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 name="Google Shape;8;p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a:spcBef>
                <a:spcPts val="0"/>
              </a:spcBef>
              <a:spcAft>
                <a:spcPts val="0"/>
              </a:spcAft>
              <a:buSzPts val="1100"/>
              <a:buNone/>
              <a:defRPr sz="700" b="0" i="0" u="none" strike="noStrike" cap="none">
                <a:solidFill>
                  <a:srgbClr val="888888"/>
                </a:solidFill>
                <a:latin typeface="Arial"/>
                <a:ea typeface="Arial"/>
                <a:cs typeface="Arial"/>
                <a:sym typeface="Arial"/>
              </a:defRPr>
            </a:lvl1pPr>
            <a:lvl2pPr marR="0" lvl="1" algn="l">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a:spcBef>
                <a:spcPts val="0"/>
              </a:spcBef>
              <a:spcAft>
                <a:spcPts val="0"/>
              </a:spcAft>
              <a:buSzPts val="1100"/>
              <a:buNone/>
              <a:defRPr sz="700" b="0" i="0" u="none" strike="noStrike" cap="none">
                <a:solidFill>
                  <a:srgbClr val="888888"/>
                </a:solidFill>
                <a:latin typeface="Arial"/>
                <a:ea typeface="Arial"/>
                <a:cs typeface="Arial"/>
                <a:sym typeface="Arial"/>
              </a:defRPr>
            </a:lvl1pPr>
            <a:lvl2pPr marR="0" lvl="1" algn="l">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700" b="0" i="0" u="none" strike="noStrike" cap="none">
                <a:solidFill>
                  <a:srgbClr val="888888"/>
                </a:solidFill>
                <a:latin typeface="Arial"/>
                <a:ea typeface="Arial"/>
                <a:cs typeface="Arial"/>
                <a:sym typeface="Arial"/>
              </a:defRPr>
            </a:lvl1pPr>
            <a:lvl2pPr marL="0" marR="0" lvl="1" indent="0" algn="r">
              <a:spcBef>
                <a:spcPts val="0"/>
              </a:spcBef>
              <a:buNone/>
              <a:defRPr sz="700" b="0" i="0" u="none" strike="noStrike" cap="none">
                <a:solidFill>
                  <a:srgbClr val="888888"/>
                </a:solidFill>
                <a:latin typeface="Arial"/>
                <a:ea typeface="Arial"/>
                <a:cs typeface="Arial"/>
                <a:sym typeface="Arial"/>
              </a:defRPr>
            </a:lvl2pPr>
            <a:lvl3pPr marL="0" marR="0" lvl="2" indent="0" algn="r">
              <a:spcBef>
                <a:spcPts val="0"/>
              </a:spcBef>
              <a:buNone/>
              <a:defRPr sz="700" b="0" i="0" u="none" strike="noStrike" cap="none">
                <a:solidFill>
                  <a:srgbClr val="888888"/>
                </a:solidFill>
                <a:latin typeface="Arial"/>
                <a:ea typeface="Arial"/>
                <a:cs typeface="Arial"/>
                <a:sym typeface="Arial"/>
              </a:defRPr>
            </a:lvl3pPr>
            <a:lvl4pPr marL="0" marR="0" lvl="3" indent="0" algn="r">
              <a:spcBef>
                <a:spcPts val="0"/>
              </a:spcBef>
              <a:buNone/>
              <a:defRPr sz="700" b="0" i="0" u="none" strike="noStrike" cap="none">
                <a:solidFill>
                  <a:srgbClr val="888888"/>
                </a:solidFill>
                <a:latin typeface="Arial"/>
                <a:ea typeface="Arial"/>
                <a:cs typeface="Arial"/>
                <a:sym typeface="Arial"/>
              </a:defRPr>
            </a:lvl4pPr>
            <a:lvl5pPr marL="0" marR="0" lvl="4" indent="0" algn="r">
              <a:spcBef>
                <a:spcPts val="0"/>
              </a:spcBef>
              <a:buNone/>
              <a:defRPr sz="700" b="0" i="0" u="none" strike="noStrike" cap="none">
                <a:solidFill>
                  <a:srgbClr val="888888"/>
                </a:solidFill>
                <a:latin typeface="Arial"/>
                <a:ea typeface="Arial"/>
                <a:cs typeface="Arial"/>
                <a:sym typeface="Arial"/>
              </a:defRPr>
            </a:lvl5pPr>
            <a:lvl6pPr marL="0" marR="0" lvl="5" indent="0" algn="r">
              <a:spcBef>
                <a:spcPts val="0"/>
              </a:spcBef>
              <a:buNone/>
              <a:defRPr sz="700" b="0" i="0" u="none" strike="noStrike" cap="none">
                <a:solidFill>
                  <a:srgbClr val="888888"/>
                </a:solidFill>
                <a:latin typeface="Arial"/>
                <a:ea typeface="Arial"/>
                <a:cs typeface="Arial"/>
                <a:sym typeface="Arial"/>
              </a:defRPr>
            </a:lvl6pPr>
            <a:lvl7pPr marL="0" marR="0" lvl="6" indent="0" algn="r">
              <a:spcBef>
                <a:spcPts val="0"/>
              </a:spcBef>
              <a:buNone/>
              <a:defRPr sz="700" b="0" i="0" u="none" strike="noStrike" cap="none">
                <a:solidFill>
                  <a:srgbClr val="888888"/>
                </a:solidFill>
                <a:latin typeface="Arial"/>
                <a:ea typeface="Arial"/>
                <a:cs typeface="Arial"/>
                <a:sym typeface="Arial"/>
              </a:defRPr>
            </a:lvl7pPr>
            <a:lvl8pPr marL="0" marR="0" lvl="7" indent="0" algn="r">
              <a:spcBef>
                <a:spcPts val="0"/>
              </a:spcBef>
              <a:buNone/>
              <a:defRPr sz="700" b="0" i="0" u="none" strike="noStrike" cap="none">
                <a:solidFill>
                  <a:srgbClr val="888888"/>
                </a:solidFill>
                <a:latin typeface="Arial"/>
                <a:ea typeface="Arial"/>
                <a:cs typeface="Arial"/>
                <a:sym typeface="Arial"/>
              </a:defRPr>
            </a:lvl8pPr>
            <a:lvl9pPr marL="0" marR="0" lvl="8" indent="0" algn="r">
              <a:spcBef>
                <a:spcPts val="0"/>
              </a:spcBef>
              <a:buNone/>
              <a:defRPr sz="7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transition spd="med">
    <p:push/>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22"/>
          <p:cNvSpPr txBox="1">
            <a:spLocks noGrp="1"/>
          </p:cNvSpPr>
          <p:nvPr>
            <p:ph type="ctrTitle" idx="4294967295"/>
          </p:nvPr>
        </p:nvSpPr>
        <p:spPr>
          <a:xfrm>
            <a:off x="459150" y="844550"/>
            <a:ext cx="8225700" cy="24135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rmAutofit/>
          </a:bodyPr>
          <a:lstStyle/>
          <a:p>
            <a:pPr marL="0" lvl="0" indent="0" algn="ctr" rtl="0">
              <a:lnSpc>
                <a:spcPct val="150000"/>
              </a:lnSpc>
              <a:spcBef>
                <a:spcPts val="0"/>
              </a:spcBef>
              <a:spcAft>
                <a:spcPts val="0"/>
              </a:spcAft>
              <a:buNone/>
            </a:pPr>
            <a:r>
              <a:rPr lang="ru" sz="2600" b="1">
                <a:latin typeface="Times New Roman"/>
                <a:ea typeface="Times New Roman"/>
                <a:cs typeface="Times New Roman"/>
                <a:sym typeface="Times New Roman"/>
              </a:rPr>
              <a:t>КВАЛІФІКАЦІЙНА РОБОТА БАКАЛАВРА</a:t>
            </a:r>
            <a:endParaRPr sz="2600" b="1">
              <a:latin typeface="Times New Roman"/>
              <a:ea typeface="Times New Roman"/>
              <a:cs typeface="Times New Roman"/>
              <a:sym typeface="Times New Roman"/>
            </a:endParaRPr>
          </a:p>
          <a:p>
            <a:pPr marL="0" marR="40640" lvl="0" indent="0" algn="ctr" rtl="0">
              <a:lnSpc>
                <a:spcPct val="150000"/>
              </a:lnSpc>
              <a:spcBef>
                <a:spcPts val="795"/>
              </a:spcBef>
              <a:spcAft>
                <a:spcPts val="0"/>
              </a:spcAft>
              <a:buNone/>
            </a:pPr>
            <a:r>
              <a:rPr lang="ru" sz="1900">
                <a:latin typeface="Times New Roman"/>
                <a:ea typeface="Times New Roman"/>
                <a:cs typeface="Times New Roman"/>
                <a:sym typeface="Times New Roman"/>
              </a:rPr>
              <a:t> на тему: “</a:t>
            </a:r>
            <a:r>
              <a:rPr lang="ru" sz="1900">
                <a:solidFill>
                  <a:schemeClr val="dk1"/>
                </a:solidFill>
                <a:latin typeface="Times New Roman"/>
                <a:ea typeface="Times New Roman"/>
                <a:cs typeface="Times New Roman"/>
                <a:sym typeface="Times New Roman"/>
              </a:rPr>
              <a:t>Бухгалтерський облік і аналіз запасів промислового підприємства”</a:t>
            </a:r>
            <a:endParaRPr sz="1900">
              <a:latin typeface="Times New Roman"/>
              <a:ea typeface="Times New Roman"/>
              <a:cs typeface="Times New Roman"/>
              <a:sym typeface="Times New Roman"/>
            </a:endParaRPr>
          </a:p>
          <a:p>
            <a:pPr marL="0" lvl="0" indent="0" algn="l" rtl="0">
              <a:spcBef>
                <a:spcPts val="0"/>
              </a:spcBef>
              <a:spcAft>
                <a:spcPts val="0"/>
              </a:spcAft>
              <a:buNone/>
            </a:pPr>
            <a:endParaRPr/>
          </a:p>
        </p:txBody>
      </p:sp>
      <p:sp>
        <p:nvSpPr>
          <p:cNvPr id="300" name="Google Shape;300;p22"/>
          <p:cNvSpPr txBox="1"/>
          <p:nvPr/>
        </p:nvSpPr>
        <p:spPr>
          <a:xfrm>
            <a:off x="529250" y="3588875"/>
            <a:ext cx="3572400" cy="12405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ru" sz="1900" dirty="0">
                <a:solidFill>
                  <a:srgbClr val="3F3F3F"/>
                </a:solidFill>
                <a:latin typeface="Times New Roman"/>
                <a:ea typeface="Times New Roman"/>
                <a:cs typeface="Times New Roman"/>
                <a:sym typeface="Times New Roman"/>
              </a:rPr>
              <a:t>Студентки гр. 4421</a:t>
            </a:r>
            <a:endParaRPr sz="1900" dirty="0">
              <a:solidFill>
                <a:srgbClr val="3F3F3F"/>
              </a:solidFill>
              <a:latin typeface="Times New Roman"/>
              <a:ea typeface="Times New Roman"/>
              <a:cs typeface="Times New Roman"/>
              <a:sym typeface="Times New Roman"/>
            </a:endParaRPr>
          </a:p>
          <a:p>
            <a:pPr marL="0" lvl="0" indent="0" algn="l" rtl="0">
              <a:spcBef>
                <a:spcPts val="0"/>
              </a:spcBef>
              <a:spcAft>
                <a:spcPts val="0"/>
              </a:spcAft>
              <a:buNone/>
            </a:pPr>
            <a:endParaRPr sz="2100" dirty="0">
              <a:solidFill>
                <a:srgbClr val="3F3F3F"/>
              </a:solidFill>
            </a:endParaRPr>
          </a:p>
        </p:txBody>
      </p:sp>
      <p:sp>
        <p:nvSpPr>
          <p:cNvPr id="301" name="Google Shape;301;p22"/>
          <p:cNvSpPr txBox="1"/>
          <p:nvPr/>
        </p:nvSpPr>
        <p:spPr>
          <a:xfrm>
            <a:off x="5904150" y="3588875"/>
            <a:ext cx="2780700" cy="12405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ru" sz="1900" dirty="0">
                <a:solidFill>
                  <a:srgbClr val="3F3F3F"/>
                </a:solidFill>
                <a:latin typeface="Times New Roman"/>
                <a:ea typeface="Times New Roman"/>
                <a:cs typeface="Times New Roman"/>
                <a:sym typeface="Times New Roman"/>
              </a:rPr>
              <a:t>Самитовської К.В.</a:t>
            </a:r>
            <a:endParaRPr sz="1900" dirty="0">
              <a:solidFill>
                <a:srgbClr val="3F3F3F"/>
              </a:solidFill>
              <a:latin typeface="Times New Roman"/>
              <a:ea typeface="Times New Roman"/>
              <a:cs typeface="Times New Roman"/>
              <a:sym typeface="Times New Roman"/>
            </a:endParaRPr>
          </a:p>
          <a:p>
            <a:pPr marL="0" lvl="0" indent="0" algn="l" rtl="0">
              <a:spcBef>
                <a:spcPts val="0"/>
              </a:spcBef>
              <a:spcAft>
                <a:spcPts val="0"/>
              </a:spcAft>
              <a:buNone/>
            </a:pPr>
            <a:endParaRPr sz="2100" dirty="0">
              <a:solidFill>
                <a:srgbClr val="3F3F3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31"/>
          <p:cNvSpPr txBox="1">
            <a:spLocks noGrp="1"/>
          </p:cNvSpPr>
          <p:nvPr>
            <p:ph type="title"/>
          </p:nvPr>
        </p:nvSpPr>
        <p:spPr>
          <a:xfrm>
            <a:off x="628650" y="273875"/>
            <a:ext cx="7886700" cy="1655100"/>
          </a:xfrm>
          <a:prstGeom prst="rect">
            <a:avLst/>
          </a:prstGeom>
        </p:spPr>
        <p:txBody>
          <a:bodyPr spcFirstLastPara="1" wrap="square" lIns="68575" tIns="34275" rIns="68575" bIns="34275" anchor="ctr" anchorCtr="0">
            <a:normAutofit/>
          </a:bodyPr>
          <a:lstStyle/>
          <a:p>
            <a:pPr marL="0" lvl="0" indent="0" algn="just" rtl="0">
              <a:spcBef>
                <a:spcPts val="0"/>
              </a:spcBef>
              <a:spcAft>
                <a:spcPts val="0"/>
              </a:spcAft>
              <a:buNone/>
            </a:pPr>
            <a:endParaRPr sz="1600">
              <a:latin typeface="Times New Roman"/>
              <a:ea typeface="Times New Roman"/>
              <a:cs typeface="Times New Roman"/>
              <a:sym typeface="Times New Roman"/>
            </a:endParaRPr>
          </a:p>
          <a:p>
            <a:pPr marL="0" lvl="0" indent="457200" algn="just" rtl="0">
              <a:spcBef>
                <a:spcPts val="0"/>
              </a:spcBef>
              <a:spcAft>
                <a:spcPts val="0"/>
              </a:spcAft>
              <a:buNone/>
            </a:pPr>
            <a:r>
              <a:rPr lang="ru" sz="1600">
                <a:latin typeface="Times New Roman"/>
                <a:ea typeface="Times New Roman"/>
                <a:cs typeface="Times New Roman"/>
                <a:sym typeface="Times New Roman"/>
              </a:rPr>
              <a:t>Значне збільшення обсягів незавершеного виробництва, у якому акумульовано майже втричі більше сировини та матеріалів, ніж у попередньому періоді, призвело до зниження рівня виходу готової продукції. </a:t>
            </a:r>
            <a:endParaRPr sz="1600">
              <a:latin typeface="Times New Roman"/>
              <a:ea typeface="Times New Roman"/>
              <a:cs typeface="Times New Roman"/>
              <a:sym typeface="Times New Roman"/>
            </a:endParaRPr>
          </a:p>
          <a:p>
            <a:pPr marL="0" lvl="0" indent="457200" algn="r" rtl="0">
              <a:spcBef>
                <a:spcPts val="0"/>
              </a:spcBef>
              <a:spcAft>
                <a:spcPts val="0"/>
              </a:spcAft>
              <a:buNone/>
            </a:pPr>
            <a:endParaRPr sz="1600" b="1">
              <a:latin typeface="Times New Roman"/>
              <a:ea typeface="Times New Roman"/>
              <a:cs typeface="Times New Roman"/>
              <a:sym typeface="Times New Roman"/>
            </a:endParaRPr>
          </a:p>
        </p:txBody>
      </p:sp>
      <p:pic>
        <p:nvPicPr>
          <p:cNvPr id="373" name="Google Shape;373;p31"/>
          <p:cNvPicPr preferRelativeResize="0"/>
          <p:nvPr/>
        </p:nvPicPr>
        <p:blipFill rotWithShape="1">
          <a:blip r:embed="rId3">
            <a:alphaModFix/>
          </a:blip>
          <a:srcRect l="29862" t="48639" r="21525" b="18011"/>
          <a:stretch/>
        </p:blipFill>
        <p:spPr>
          <a:xfrm>
            <a:off x="658474" y="1748275"/>
            <a:ext cx="7827050" cy="3019000"/>
          </a:xfrm>
          <a:prstGeom prst="rect">
            <a:avLst/>
          </a:prstGeom>
          <a:noFill/>
          <a:ln>
            <a:noFill/>
          </a:ln>
        </p:spPr>
      </p:pic>
      <p:sp>
        <p:nvSpPr>
          <p:cNvPr id="374" name="Google Shape;374;p31"/>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2"/>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11</a:t>
            </a:fld>
            <a:endParaRPr/>
          </a:p>
        </p:txBody>
      </p:sp>
      <p:graphicFrame>
        <p:nvGraphicFramePr>
          <p:cNvPr id="380" name="Google Shape;380;p32"/>
          <p:cNvGraphicFramePr/>
          <p:nvPr>
            <p:extLst>
              <p:ext uri="{D42A27DB-BD31-4B8C-83A1-F6EECF244321}">
                <p14:modId xmlns:p14="http://schemas.microsoft.com/office/powerpoint/2010/main" val="2858536947"/>
              </p:ext>
            </p:extLst>
          </p:nvPr>
        </p:nvGraphicFramePr>
        <p:xfrm>
          <a:off x="1059875" y="2137372"/>
          <a:ext cx="7169727" cy="2664921"/>
        </p:xfrm>
        <a:graphic>
          <a:graphicData uri="http://schemas.openxmlformats.org/drawingml/2006/table">
            <a:tbl>
              <a:tblPr>
                <a:noFill/>
                <a:tableStyleId>{2379C90F-577E-47D7-A27D-34C0C6FFAB85}</a:tableStyleId>
              </a:tblPr>
              <a:tblGrid>
                <a:gridCol w="4524273">
                  <a:extLst>
                    <a:ext uri="{9D8B030D-6E8A-4147-A177-3AD203B41FA5}">
                      <a16:colId xmlns:a16="http://schemas.microsoft.com/office/drawing/2014/main" xmlns="" val="20000"/>
                    </a:ext>
                  </a:extLst>
                </a:gridCol>
                <a:gridCol w="1271096">
                  <a:extLst>
                    <a:ext uri="{9D8B030D-6E8A-4147-A177-3AD203B41FA5}">
                      <a16:colId xmlns:a16="http://schemas.microsoft.com/office/drawing/2014/main" xmlns="" val="20001"/>
                    </a:ext>
                  </a:extLst>
                </a:gridCol>
                <a:gridCol w="1374358">
                  <a:extLst>
                    <a:ext uri="{9D8B030D-6E8A-4147-A177-3AD203B41FA5}">
                      <a16:colId xmlns:a16="http://schemas.microsoft.com/office/drawing/2014/main" xmlns="" val="20002"/>
                    </a:ext>
                  </a:extLst>
                </a:gridCol>
              </a:tblGrid>
              <a:tr h="541221">
                <a:tc>
                  <a:txBody>
                    <a:bodyPr/>
                    <a:lstStyle/>
                    <a:p>
                      <a:pPr marL="0" lvl="0" indent="457200" algn="ctr" rtl="0">
                        <a:lnSpc>
                          <a:spcPct val="150000"/>
                        </a:lnSpc>
                        <a:spcBef>
                          <a:spcPts val="0"/>
                        </a:spcBef>
                        <a:spcAft>
                          <a:spcPts val="0"/>
                        </a:spcAft>
                        <a:buClr>
                          <a:schemeClr val="dk1"/>
                        </a:buClr>
                        <a:buSzPts val="1100"/>
                        <a:buFont typeface="Arial"/>
                        <a:buNone/>
                      </a:pPr>
                      <a:r>
                        <a:rPr lang="ru" sz="1600" b="1" dirty="0">
                          <a:latin typeface="Times New Roman"/>
                          <a:ea typeface="Times New Roman"/>
                          <a:cs typeface="Times New Roman"/>
                          <a:sym typeface="Times New Roman"/>
                        </a:rPr>
                        <a:t>Показники</a:t>
                      </a:r>
                      <a:endParaRPr sz="1600" b="1"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0"/>
                        </a:spcBef>
                        <a:spcAft>
                          <a:spcPts val="0"/>
                        </a:spcAft>
                        <a:buNone/>
                      </a:pPr>
                      <a:r>
                        <a:rPr lang="ru" sz="1600" b="1" dirty="0">
                          <a:solidFill>
                            <a:schemeClr val="dk1"/>
                          </a:solidFill>
                          <a:latin typeface="Times New Roman"/>
                          <a:ea typeface="Times New Roman"/>
                          <a:cs typeface="Times New Roman"/>
                          <a:sym typeface="Times New Roman"/>
                        </a:rPr>
                        <a:t>2023 р.</a:t>
                      </a:r>
                      <a:endParaRPr sz="1600" b="1" dirty="0">
                        <a:solidFill>
                          <a:schemeClr val="dk1"/>
                        </a:solidFill>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600"/>
                        </a:spcBef>
                        <a:spcAft>
                          <a:spcPts val="0"/>
                        </a:spcAft>
                        <a:buNone/>
                      </a:pPr>
                      <a:r>
                        <a:rPr lang="uk-UA" sz="1600" b="1" dirty="0" smtClean="0">
                          <a:latin typeface="Times New Roman"/>
                          <a:ea typeface="Times New Roman"/>
                          <a:cs typeface="Times New Roman"/>
                          <a:sym typeface="Times New Roman"/>
                        </a:rPr>
                        <a:t>2024</a:t>
                      </a:r>
                      <a:r>
                        <a:rPr lang="uk-UA" sz="1600" b="1" baseline="0" dirty="0" smtClean="0">
                          <a:latin typeface="Times New Roman"/>
                          <a:ea typeface="Times New Roman"/>
                          <a:cs typeface="Times New Roman"/>
                          <a:sym typeface="Times New Roman"/>
                        </a:rPr>
                        <a:t> р.</a:t>
                      </a:r>
                      <a:endParaRPr sz="1600" b="1"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0"/>
                  </a:ext>
                </a:extLst>
              </a:tr>
              <a:tr h="306600">
                <a:tc>
                  <a:txBody>
                    <a:bodyPr/>
                    <a:lstStyle/>
                    <a:p>
                      <a:pPr marL="0" lvl="0" indent="457200" algn="ctr" rtl="0">
                        <a:lnSpc>
                          <a:spcPct val="150000"/>
                        </a:lnSpc>
                        <a:spcBef>
                          <a:spcPts val="0"/>
                        </a:spcBef>
                        <a:spcAft>
                          <a:spcPts val="0"/>
                        </a:spcAft>
                        <a:buNone/>
                      </a:pPr>
                      <a:r>
                        <a:rPr lang="ru" sz="1200" dirty="0">
                          <a:latin typeface="Times New Roman"/>
                          <a:ea typeface="Times New Roman"/>
                          <a:cs typeface="Times New Roman"/>
                          <a:sym typeface="Times New Roman"/>
                        </a:rPr>
                        <a:t>1</a:t>
                      </a:r>
                      <a:endParaRPr sz="12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0"/>
                        </a:spcBef>
                        <a:spcAft>
                          <a:spcPts val="0"/>
                        </a:spcAft>
                        <a:buNone/>
                      </a:pPr>
                      <a:r>
                        <a:rPr lang="ru" sz="1200" dirty="0">
                          <a:solidFill>
                            <a:schemeClr val="dk1"/>
                          </a:solidFill>
                          <a:latin typeface="Times New Roman"/>
                          <a:ea typeface="Times New Roman"/>
                          <a:cs typeface="Times New Roman"/>
                          <a:sym typeface="Times New Roman"/>
                        </a:rPr>
                        <a:t>2</a:t>
                      </a:r>
                      <a:endParaRPr sz="1200" dirty="0">
                        <a:solidFill>
                          <a:schemeClr val="dk1"/>
                        </a:solidFill>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0"/>
                        </a:spcBef>
                        <a:spcAft>
                          <a:spcPts val="0"/>
                        </a:spcAft>
                        <a:buNone/>
                      </a:pPr>
                      <a:r>
                        <a:rPr lang="uk-UA" sz="1200" dirty="0" smtClean="0">
                          <a:latin typeface="Times New Roman"/>
                          <a:ea typeface="Times New Roman"/>
                          <a:cs typeface="Times New Roman"/>
                          <a:sym typeface="Times New Roman"/>
                        </a:rPr>
                        <a:t>3</a:t>
                      </a:r>
                      <a:endParaRPr sz="12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1"/>
                  </a:ext>
                </a:extLst>
              </a:tr>
              <a:tr h="553047">
                <a:tc>
                  <a:txBody>
                    <a:bodyPr/>
                    <a:lstStyle/>
                    <a:p>
                      <a:pPr marL="0" lvl="0" indent="457200" algn="just" rtl="0">
                        <a:lnSpc>
                          <a:spcPct val="150000"/>
                        </a:lnSpc>
                        <a:spcBef>
                          <a:spcPts val="0"/>
                        </a:spcBef>
                        <a:spcAft>
                          <a:spcPts val="0"/>
                        </a:spcAft>
                        <a:buClr>
                          <a:schemeClr val="dk1"/>
                        </a:buClr>
                        <a:buSzPts val="1100"/>
                        <a:buFont typeface="Arial"/>
                        <a:buNone/>
                      </a:pPr>
                      <a:r>
                        <a:rPr lang="ru" sz="1600" dirty="0">
                          <a:solidFill>
                            <a:schemeClr val="dk1"/>
                          </a:solidFill>
                          <a:latin typeface="Times New Roman"/>
                          <a:ea typeface="Times New Roman"/>
                          <a:cs typeface="Times New Roman"/>
                          <a:sym typeface="Times New Roman"/>
                        </a:rPr>
                        <a:t>Коефіцієнт накопичення ТМЦ</a:t>
                      </a:r>
                      <a:endParaRPr sz="16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ru" sz="1600">
                          <a:latin typeface="Times New Roman"/>
                          <a:ea typeface="Times New Roman"/>
                          <a:cs typeface="Times New Roman"/>
                          <a:sym typeface="Times New Roman"/>
                        </a:rPr>
                        <a:t>0,63</a:t>
                      </a:r>
                      <a:endParaRPr sz="160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ru" sz="1600" dirty="0">
                          <a:latin typeface="Times New Roman"/>
                          <a:ea typeface="Times New Roman"/>
                          <a:cs typeface="Times New Roman"/>
                          <a:sym typeface="Times New Roman"/>
                        </a:rPr>
                        <a:t>1,07</a:t>
                      </a:r>
                      <a:endParaRPr sz="16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2"/>
                  </a:ext>
                </a:extLst>
              </a:tr>
              <a:tr h="553047">
                <a:tc>
                  <a:txBody>
                    <a:bodyPr/>
                    <a:lstStyle/>
                    <a:p>
                      <a:pPr marL="0" lvl="0" indent="457200" algn="just" rtl="0">
                        <a:lnSpc>
                          <a:spcPct val="150000"/>
                        </a:lnSpc>
                        <a:spcBef>
                          <a:spcPts val="0"/>
                        </a:spcBef>
                        <a:spcAft>
                          <a:spcPts val="0"/>
                        </a:spcAft>
                        <a:buClr>
                          <a:schemeClr val="dk1"/>
                        </a:buClr>
                        <a:buSzPts val="1100"/>
                        <a:buFont typeface="Arial"/>
                        <a:buNone/>
                      </a:pPr>
                      <a:r>
                        <a:rPr lang="ru" sz="1600">
                          <a:solidFill>
                            <a:schemeClr val="dk1"/>
                          </a:solidFill>
                          <a:latin typeface="Times New Roman"/>
                          <a:ea typeface="Times New Roman"/>
                          <a:cs typeface="Times New Roman"/>
                          <a:sym typeface="Times New Roman"/>
                        </a:rPr>
                        <a:t>Коефіцієнт оборотності запасів</a:t>
                      </a:r>
                      <a:endParaRPr sz="160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ru" sz="1600" dirty="0">
                          <a:latin typeface="Times New Roman"/>
                          <a:ea typeface="Times New Roman"/>
                          <a:cs typeface="Times New Roman"/>
                          <a:sym typeface="Times New Roman"/>
                        </a:rPr>
                        <a:t>0,26</a:t>
                      </a:r>
                      <a:endParaRPr sz="16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ru" sz="1600">
                          <a:latin typeface="Times New Roman"/>
                          <a:ea typeface="Times New Roman"/>
                          <a:cs typeface="Times New Roman"/>
                          <a:sym typeface="Times New Roman"/>
                        </a:rPr>
                        <a:t>0,28</a:t>
                      </a:r>
                      <a:endParaRPr sz="160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3"/>
                  </a:ext>
                </a:extLst>
              </a:tr>
              <a:tr h="553047">
                <a:tc>
                  <a:txBody>
                    <a:bodyPr/>
                    <a:lstStyle/>
                    <a:p>
                      <a:pPr marL="0" lvl="0" indent="457200" algn="just" rtl="0">
                        <a:lnSpc>
                          <a:spcPct val="150000"/>
                        </a:lnSpc>
                        <a:spcBef>
                          <a:spcPts val="0"/>
                        </a:spcBef>
                        <a:spcAft>
                          <a:spcPts val="0"/>
                        </a:spcAft>
                        <a:buClr>
                          <a:schemeClr val="dk1"/>
                        </a:buClr>
                        <a:buSzPts val="1100"/>
                        <a:buFont typeface="Arial"/>
                        <a:buNone/>
                      </a:pPr>
                      <a:r>
                        <a:rPr lang="ru" sz="1600" dirty="0">
                          <a:solidFill>
                            <a:schemeClr val="dk1"/>
                          </a:solidFill>
                          <a:latin typeface="Times New Roman"/>
                          <a:ea typeface="Times New Roman"/>
                          <a:cs typeface="Times New Roman"/>
                          <a:sym typeface="Times New Roman"/>
                        </a:rPr>
                        <a:t>Тривалість одного обороту запасів (дні)</a:t>
                      </a:r>
                      <a:endParaRPr sz="16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0"/>
                        </a:spcBef>
                        <a:spcAft>
                          <a:spcPts val="0"/>
                        </a:spcAft>
                        <a:buClr>
                          <a:schemeClr val="dk1"/>
                        </a:buClr>
                        <a:buSzPts val="1100"/>
                        <a:buFont typeface="Arial"/>
                        <a:buNone/>
                      </a:pPr>
                      <a:r>
                        <a:rPr lang="ru" sz="1600">
                          <a:solidFill>
                            <a:schemeClr val="dk1"/>
                          </a:solidFill>
                          <a:latin typeface="Times New Roman"/>
                          <a:ea typeface="Times New Roman"/>
                          <a:cs typeface="Times New Roman"/>
                          <a:sym typeface="Times New Roman"/>
                        </a:rPr>
                        <a:t>1382,93 </a:t>
                      </a:r>
                      <a:endParaRPr sz="160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ctr" rtl="0">
                        <a:lnSpc>
                          <a:spcPct val="150000"/>
                        </a:lnSpc>
                        <a:spcBef>
                          <a:spcPts val="0"/>
                        </a:spcBef>
                        <a:spcAft>
                          <a:spcPts val="0"/>
                        </a:spcAft>
                        <a:buClr>
                          <a:schemeClr val="dk1"/>
                        </a:buClr>
                        <a:buSzPts val="1100"/>
                        <a:buFont typeface="Arial"/>
                        <a:buNone/>
                      </a:pPr>
                      <a:r>
                        <a:rPr lang="ru" sz="1600" dirty="0">
                          <a:solidFill>
                            <a:schemeClr val="dk1"/>
                          </a:solidFill>
                          <a:latin typeface="Times New Roman"/>
                          <a:ea typeface="Times New Roman"/>
                          <a:cs typeface="Times New Roman"/>
                          <a:sym typeface="Times New Roman"/>
                        </a:rPr>
                        <a:t>1299,07 </a:t>
                      </a:r>
                      <a:endParaRPr sz="1600" dirty="0">
                        <a:latin typeface="Times New Roman"/>
                        <a:ea typeface="Times New Roman"/>
                        <a:cs typeface="Times New Roman"/>
                        <a:sym typeface="Times New Roman"/>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4"/>
                  </a:ext>
                </a:extLst>
              </a:tr>
            </a:tbl>
          </a:graphicData>
        </a:graphic>
      </p:graphicFrame>
      <p:sp>
        <p:nvSpPr>
          <p:cNvPr id="381" name="Google Shape;381;p32"/>
          <p:cNvSpPr txBox="1"/>
          <p:nvPr/>
        </p:nvSpPr>
        <p:spPr>
          <a:xfrm>
            <a:off x="712825" y="363400"/>
            <a:ext cx="7994700" cy="1271700"/>
          </a:xfrm>
          <a:prstGeom prst="rect">
            <a:avLst/>
          </a:prstGeom>
          <a:noFill/>
          <a:ln>
            <a:noFill/>
          </a:ln>
        </p:spPr>
        <p:txBody>
          <a:bodyPr spcFirstLastPara="1" wrap="square" lIns="91425" tIns="91425" rIns="91425" bIns="91425" anchor="t" anchorCtr="0">
            <a:noAutofit/>
          </a:bodyPr>
          <a:lstStyle/>
          <a:p>
            <a:pPr marL="0" lvl="0" indent="457200" algn="just" rtl="0">
              <a:lnSpc>
                <a:spcPct val="150000"/>
              </a:lnSpc>
              <a:spcBef>
                <a:spcPts val="0"/>
              </a:spcBef>
              <a:spcAft>
                <a:spcPts val="0"/>
              </a:spcAft>
              <a:buClr>
                <a:schemeClr val="dk1"/>
              </a:buClr>
              <a:buSzPts val="1100"/>
              <a:buFont typeface="Arial"/>
              <a:buNone/>
            </a:pPr>
            <a:r>
              <a:rPr lang="ru" dirty="0">
                <a:solidFill>
                  <a:schemeClr val="dk1"/>
                </a:solidFill>
                <a:latin typeface="Times New Roman"/>
                <a:ea typeface="Times New Roman"/>
                <a:cs typeface="Times New Roman"/>
                <a:sym typeface="Times New Roman"/>
              </a:rPr>
              <a:t>Проведений аналіз структури та динаміки запасів підприємства за досліджуваний період виявив істотні зміни, що мають безпосередній вплив на фінансові показники діяльності. Загальна вартість запасів зросла з 389 579 до 537 016 тис. грн, що становить приріст у 147 437 тис грн або 37,85%. Проте за цим зростанням приховуються структурні зміни, які негативно відображаються на кінцевих фінансових результатах.</a:t>
            </a:r>
            <a:endParaRPr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2100" dirty="0">
              <a:solidFill>
                <a:srgbClr val="3F3F3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33"/>
          <p:cNvPicPr preferRelativeResize="0"/>
          <p:nvPr/>
        </p:nvPicPr>
        <p:blipFill rotWithShape="1">
          <a:blip r:embed="rId3">
            <a:alphaModFix/>
          </a:blip>
          <a:srcRect l="29219" t="35433" r="9982" b="14961"/>
          <a:stretch/>
        </p:blipFill>
        <p:spPr>
          <a:xfrm>
            <a:off x="692638" y="1184564"/>
            <a:ext cx="7923725" cy="3590636"/>
          </a:xfrm>
          <a:prstGeom prst="rect">
            <a:avLst/>
          </a:prstGeom>
          <a:noFill/>
          <a:ln>
            <a:noFill/>
          </a:ln>
        </p:spPr>
      </p:pic>
      <p:sp>
        <p:nvSpPr>
          <p:cNvPr id="387" name="Google Shape;387;p33"/>
          <p:cNvSpPr txBox="1"/>
          <p:nvPr/>
        </p:nvSpPr>
        <p:spPr>
          <a:xfrm>
            <a:off x="990600" y="203200"/>
            <a:ext cx="7493100" cy="774600"/>
          </a:xfrm>
          <a:prstGeom prst="rect">
            <a:avLst/>
          </a:prstGeom>
          <a:noFill/>
          <a:ln>
            <a:noFill/>
          </a:ln>
        </p:spPr>
        <p:txBody>
          <a:bodyPr spcFirstLastPara="1" wrap="square" lIns="91425" tIns="91425" rIns="91425" bIns="91425" anchor="t" anchorCtr="0">
            <a:noAutofit/>
          </a:bodyPr>
          <a:lstStyle/>
          <a:p>
            <a:pPr marL="0" lvl="0" indent="457200" algn="r" rtl="0">
              <a:lnSpc>
                <a:spcPct val="150000"/>
              </a:lnSpc>
              <a:spcBef>
                <a:spcPts val="0"/>
              </a:spcBef>
              <a:spcAft>
                <a:spcPts val="0"/>
              </a:spcAft>
              <a:buClr>
                <a:schemeClr val="dk1"/>
              </a:buClr>
              <a:buSzPts val="1100"/>
              <a:buFont typeface="Arial"/>
              <a:buNone/>
            </a:pPr>
            <a:endParaRPr b="1">
              <a:solidFill>
                <a:schemeClr val="dk1"/>
              </a:solidFill>
              <a:latin typeface="Times New Roman"/>
              <a:ea typeface="Times New Roman"/>
              <a:cs typeface="Times New Roman"/>
              <a:sym typeface="Times New Roman"/>
            </a:endParaRPr>
          </a:p>
          <a:p>
            <a:pPr marL="0" lvl="0" indent="457200" algn="ctr" rtl="0">
              <a:lnSpc>
                <a:spcPct val="150000"/>
              </a:lnSpc>
              <a:spcBef>
                <a:spcPts val="0"/>
              </a:spcBef>
              <a:spcAft>
                <a:spcPts val="0"/>
              </a:spcAft>
              <a:buClr>
                <a:schemeClr val="dk1"/>
              </a:buClr>
              <a:buSzPts val="1100"/>
              <a:buFont typeface="Arial"/>
              <a:buNone/>
            </a:pPr>
            <a:r>
              <a:rPr lang="ru" b="1">
                <a:solidFill>
                  <a:schemeClr val="dk1"/>
                </a:solidFill>
                <a:latin typeface="Times New Roman"/>
                <a:ea typeface="Times New Roman"/>
                <a:cs typeface="Times New Roman"/>
                <a:sym typeface="Times New Roman"/>
              </a:rPr>
              <a:t>Динаміка матеріаломісткості і матеріаловіддачі на ТОВ “ХімСпецСинтез” у 2023-2024 рр.</a:t>
            </a:r>
            <a:endParaRPr b="1">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2100">
              <a:solidFill>
                <a:srgbClr val="3F3F3F"/>
              </a:solidFill>
            </a:endParaRPr>
          </a:p>
        </p:txBody>
      </p:sp>
      <p:sp>
        <p:nvSpPr>
          <p:cNvPr id="388" name="Google Shape;388;p33"/>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4"/>
          <p:cNvSpPr txBox="1"/>
          <p:nvPr/>
        </p:nvSpPr>
        <p:spPr>
          <a:xfrm>
            <a:off x="1060500" y="914400"/>
            <a:ext cx="7023000" cy="33021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ru" sz="2300">
                <a:solidFill>
                  <a:srgbClr val="3F3F3F"/>
                </a:solidFill>
                <a:latin typeface="Times New Roman"/>
                <a:ea typeface="Times New Roman"/>
                <a:cs typeface="Times New Roman"/>
                <a:sym typeface="Times New Roman"/>
              </a:rPr>
              <a:t>ДЯКУЮ ЗА УВАГУ!</a:t>
            </a:r>
            <a:endParaRPr sz="2300">
              <a:solidFill>
                <a:srgbClr val="3F3F3F"/>
              </a:solidFill>
              <a:latin typeface="Times New Roman"/>
              <a:ea typeface="Times New Roman"/>
              <a:cs typeface="Times New Roman"/>
              <a:sym typeface="Times New Roman"/>
            </a:endParaRPr>
          </a:p>
        </p:txBody>
      </p:sp>
      <p:sp>
        <p:nvSpPr>
          <p:cNvPr id="394" name="Google Shape;394;p34"/>
          <p:cNvSpPr txBox="1">
            <a:spLocks noGrp="1"/>
          </p:cNvSpPr>
          <p:nvPr>
            <p:ph type="sldNum" idx="12"/>
          </p:nvPr>
        </p:nvSpPr>
        <p:spPr>
          <a:xfrm>
            <a:off x="8025492" y="4767263"/>
            <a:ext cx="4899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13</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3"/>
          <p:cNvSpPr txBox="1">
            <a:spLocks noGrp="1"/>
          </p:cNvSpPr>
          <p:nvPr>
            <p:ph type="title"/>
          </p:nvPr>
        </p:nvSpPr>
        <p:spPr>
          <a:xfrm>
            <a:off x="628650" y="139700"/>
            <a:ext cx="7886700" cy="4524000"/>
          </a:xfrm>
          <a:prstGeom prst="rect">
            <a:avLst/>
          </a:prstGeom>
        </p:spPr>
        <p:txBody>
          <a:bodyPr spcFirstLastPara="1" wrap="square" lIns="68575" tIns="34275" rIns="68575" bIns="34275" anchor="ctr" anchorCtr="0">
            <a:normAutofit/>
          </a:bodyPr>
          <a:lstStyle/>
          <a:p>
            <a:pPr marL="0" lvl="0" indent="450215" algn="just" rtl="0">
              <a:lnSpc>
                <a:spcPct val="150000"/>
              </a:lnSpc>
              <a:spcBef>
                <a:spcPts val="0"/>
              </a:spcBef>
              <a:spcAft>
                <a:spcPts val="0"/>
              </a:spcAft>
              <a:buNone/>
            </a:pPr>
            <a:r>
              <a:rPr lang="ru" sz="1600" b="1">
                <a:solidFill>
                  <a:schemeClr val="dk1"/>
                </a:solidFill>
                <a:latin typeface="Times New Roman"/>
                <a:ea typeface="Times New Roman"/>
                <a:cs typeface="Times New Roman"/>
                <a:sym typeface="Times New Roman"/>
              </a:rPr>
              <a:t> Метою роботи є</a:t>
            </a:r>
            <a:r>
              <a:rPr lang="ru" sz="1600">
                <a:solidFill>
                  <a:schemeClr val="dk1"/>
                </a:solidFill>
                <a:latin typeface="Times New Roman"/>
                <a:ea typeface="Times New Roman"/>
                <a:cs typeface="Times New Roman"/>
                <a:sym typeface="Times New Roman"/>
              </a:rPr>
              <a:t> дослідити теоретичні, нормативні та практичні аспекти організації бухгалтерського обліку та аналізу запасів, а також розробити практичні рекомендації щодо їх вдосконалення на прикладі ТОВ «ХімСпецСинтез».</a:t>
            </a:r>
            <a:endParaRPr sz="1600">
              <a:solidFill>
                <a:schemeClr val="dk1"/>
              </a:solidFill>
              <a:latin typeface="Times New Roman"/>
              <a:ea typeface="Times New Roman"/>
              <a:cs typeface="Times New Roman"/>
              <a:sym typeface="Times New Roman"/>
            </a:endParaRPr>
          </a:p>
          <a:p>
            <a:pPr marL="0" lvl="0" indent="450215" algn="just" rtl="0">
              <a:lnSpc>
                <a:spcPct val="150000"/>
              </a:lnSpc>
              <a:spcBef>
                <a:spcPts val="0"/>
              </a:spcBef>
              <a:spcAft>
                <a:spcPts val="0"/>
              </a:spcAft>
              <a:buNone/>
            </a:pPr>
            <a:r>
              <a:rPr lang="ru" sz="1600" b="1">
                <a:solidFill>
                  <a:schemeClr val="dk1"/>
                </a:solidFill>
                <a:latin typeface="Times New Roman"/>
                <a:ea typeface="Times New Roman"/>
                <a:cs typeface="Times New Roman"/>
                <a:sym typeface="Times New Roman"/>
              </a:rPr>
              <a:t>Для досягнення цієї мети необхідно вирішити наступні задачі:</a:t>
            </a:r>
            <a:endParaRPr sz="1600" b="1">
              <a:solidFill>
                <a:schemeClr val="dk1"/>
              </a:solidFill>
              <a:latin typeface="Times New Roman"/>
              <a:ea typeface="Times New Roman"/>
              <a:cs typeface="Times New Roman"/>
              <a:sym typeface="Times New Roman"/>
            </a:endParaRPr>
          </a:p>
          <a:p>
            <a:pPr marL="909955" lvl="0" indent="-370205" algn="just" rtl="0">
              <a:lnSpc>
                <a:spcPct val="100000"/>
              </a:lnSpc>
              <a:spcBef>
                <a:spcPts val="815"/>
              </a:spcBef>
              <a:spcAft>
                <a:spcPts val="0"/>
              </a:spcAft>
              <a:buClr>
                <a:schemeClr val="dk1"/>
              </a:buClr>
              <a:buSzPts val="1600"/>
              <a:buFont typeface="Times New Roman"/>
              <a:buChar char="–"/>
            </a:pPr>
            <a:r>
              <a:rPr lang="ru" sz="1600">
                <a:solidFill>
                  <a:schemeClr val="dk1"/>
                </a:solidFill>
                <a:latin typeface="Times New Roman"/>
                <a:ea typeface="Times New Roman"/>
                <a:cs typeface="Times New Roman"/>
                <a:sym typeface="Times New Roman"/>
              </a:rPr>
              <a:t>розкрити економічну сутність та класифікацію запасів;</a:t>
            </a:r>
            <a:endParaRPr sz="1600">
              <a:solidFill>
                <a:schemeClr val="dk1"/>
              </a:solidFill>
              <a:latin typeface="Times New Roman"/>
              <a:ea typeface="Times New Roman"/>
              <a:cs typeface="Times New Roman"/>
              <a:sym typeface="Times New Roman"/>
            </a:endParaRPr>
          </a:p>
          <a:p>
            <a:pPr marL="909955" lvl="0" indent="-370205" algn="just" rtl="0">
              <a:lnSpc>
                <a:spcPct val="100000"/>
              </a:lnSpc>
              <a:spcBef>
                <a:spcPts val="815"/>
              </a:spcBef>
              <a:spcAft>
                <a:spcPts val="0"/>
              </a:spcAft>
              <a:buClr>
                <a:schemeClr val="dk1"/>
              </a:buClr>
              <a:buSzPts val="1600"/>
              <a:buFont typeface="Times New Roman"/>
              <a:buChar char="–"/>
            </a:pPr>
            <a:r>
              <a:rPr lang="ru" sz="1600">
                <a:solidFill>
                  <a:schemeClr val="dk1"/>
                </a:solidFill>
                <a:latin typeface="Times New Roman"/>
                <a:ea typeface="Times New Roman"/>
                <a:cs typeface="Times New Roman"/>
                <a:sym typeface="Times New Roman"/>
              </a:rPr>
              <a:t>проаналізувати організацію бухгалтерського обліку запасів на підприємстві;</a:t>
            </a:r>
            <a:endParaRPr sz="1600">
              <a:solidFill>
                <a:schemeClr val="dk1"/>
              </a:solidFill>
              <a:latin typeface="Times New Roman"/>
              <a:ea typeface="Times New Roman"/>
              <a:cs typeface="Times New Roman"/>
              <a:sym typeface="Times New Roman"/>
            </a:endParaRPr>
          </a:p>
          <a:p>
            <a:pPr marL="909955" lvl="0" indent="-370205" algn="just" rtl="0">
              <a:lnSpc>
                <a:spcPct val="100000"/>
              </a:lnSpc>
              <a:spcBef>
                <a:spcPts val="815"/>
              </a:spcBef>
              <a:spcAft>
                <a:spcPts val="0"/>
              </a:spcAft>
              <a:buClr>
                <a:schemeClr val="dk1"/>
              </a:buClr>
              <a:buSzPts val="1600"/>
              <a:buFont typeface="Times New Roman"/>
              <a:buChar char="–"/>
            </a:pPr>
            <a:r>
              <a:rPr lang="ru" sz="1600">
                <a:solidFill>
                  <a:schemeClr val="dk1"/>
                </a:solidFill>
                <a:latin typeface="Times New Roman"/>
                <a:ea typeface="Times New Roman"/>
                <a:cs typeface="Times New Roman"/>
                <a:sym typeface="Times New Roman"/>
              </a:rPr>
              <a:t>провести аналіз стану, структури й ефективності використання запасів;</a:t>
            </a:r>
            <a:endParaRPr sz="1600">
              <a:solidFill>
                <a:schemeClr val="dk1"/>
              </a:solidFill>
              <a:latin typeface="Times New Roman"/>
              <a:ea typeface="Times New Roman"/>
              <a:cs typeface="Times New Roman"/>
              <a:sym typeface="Times New Roman"/>
            </a:endParaRPr>
          </a:p>
          <a:p>
            <a:pPr marL="909955" lvl="0" indent="-370205" algn="just" rtl="0">
              <a:lnSpc>
                <a:spcPct val="100000"/>
              </a:lnSpc>
              <a:spcBef>
                <a:spcPts val="815"/>
              </a:spcBef>
              <a:spcAft>
                <a:spcPts val="0"/>
              </a:spcAft>
              <a:buClr>
                <a:schemeClr val="dk1"/>
              </a:buClr>
              <a:buSzPts val="1600"/>
              <a:buFont typeface="Times New Roman"/>
              <a:buChar char="–"/>
            </a:pPr>
            <a:r>
              <a:rPr lang="ru" sz="1600">
                <a:solidFill>
                  <a:schemeClr val="dk1"/>
                </a:solidFill>
                <a:latin typeface="Times New Roman"/>
                <a:ea typeface="Times New Roman"/>
                <a:cs typeface="Times New Roman"/>
                <a:sym typeface="Times New Roman"/>
              </a:rPr>
              <a:t>надати рекомендації щодо вдосконалення обліку та аналізу запасів.</a:t>
            </a:r>
            <a:endParaRPr sz="1600"/>
          </a:p>
        </p:txBody>
      </p:sp>
      <p:sp>
        <p:nvSpPr>
          <p:cNvPr id="307" name="Google Shape;307;p23"/>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2</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24"/>
          <p:cNvSpPr txBox="1"/>
          <p:nvPr/>
        </p:nvSpPr>
        <p:spPr>
          <a:xfrm>
            <a:off x="1761100" y="111825"/>
            <a:ext cx="5828400" cy="810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ru" sz="2100" b="1">
                <a:solidFill>
                  <a:srgbClr val="3F3F3F"/>
                </a:solidFill>
                <a:latin typeface="Times New Roman"/>
                <a:ea typeface="Times New Roman"/>
                <a:cs typeface="Times New Roman"/>
                <a:sym typeface="Times New Roman"/>
              </a:rPr>
              <a:t>Оборотні активи підприємств в Україні,</a:t>
            </a:r>
            <a:endParaRPr sz="2100" b="1">
              <a:solidFill>
                <a:srgbClr val="3F3F3F"/>
              </a:solidFill>
              <a:latin typeface="Times New Roman"/>
              <a:ea typeface="Times New Roman"/>
              <a:cs typeface="Times New Roman"/>
              <a:sym typeface="Times New Roman"/>
            </a:endParaRPr>
          </a:p>
          <a:p>
            <a:pPr marL="0" lvl="0" indent="0" algn="ctr" rtl="0">
              <a:spcBef>
                <a:spcPts val="0"/>
              </a:spcBef>
              <a:spcAft>
                <a:spcPts val="0"/>
              </a:spcAft>
              <a:buNone/>
            </a:pPr>
            <a:r>
              <a:rPr lang="ru" sz="2100" b="1">
                <a:solidFill>
                  <a:srgbClr val="3F3F3F"/>
                </a:solidFill>
                <a:latin typeface="Times New Roman"/>
                <a:ea typeface="Times New Roman"/>
                <a:cs typeface="Times New Roman"/>
                <a:sym typeface="Times New Roman"/>
              </a:rPr>
              <a:t>млрд грн</a:t>
            </a:r>
            <a:endParaRPr sz="2100" b="1">
              <a:solidFill>
                <a:srgbClr val="3F3F3F"/>
              </a:solidFill>
              <a:latin typeface="Times New Roman"/>
              <a:ea typeface="Times New Roman"/>
              <a:cs typeface="Times New Roman"/>
              <a:sym typeface="Times New Roman"/>
            </a:endParaRPr>
          </a:p>
        </p:txBody>
      </p:sp>
      <p:pic>
        <p:nvPicPr>
          <p:cNvPr id="313" name="Google Shape;313;p24"/>
          <p:cNvPicPr preferRelativeResize="0"/>
          <p:nvPr/>
        </p:nvPicPr>
        <p:blipFill rotWithShape="1">
          <a:blip r:embed="rId3">
            <a:alphaModFix/>
          </a:blip>
          <a:srcRect l="7270" t="26591" r="27642" b="11160"/>
          <a:stretch/>
        </p:blipFill>
        <p:spPr>
          <a:xfrm>
            <a:off x="1014625" y="922425"/>
            <a:ext cx="7164320" cy="3869199"/>
          </a:xfrm>
          <a:prstGeom prst="rect">
            <a:avLst/>
          </a:prstGeom>
          <a:noFill/>
          <a:ln>
            <a:noFill/>
          </a:ln>
        </p:spPr>
      </p:pic>
      <p:sp>
        <p:nvSpPr>
          <p:cNvPr id="314" name="Google Shape;314;p24"/>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25"/>
          <p:cNvSpPr>
            <a:spLocks noGrp="1"/>
          </p:cNvSpPr>
          <p:nvPr>
            <p:ph type="dgm" idx="2"/>
          </p:nvPr>
        </p:nvSpPr>
        <p:spPr>
          <a:xfrm>
            <a:off x="628650" y="749400"/>
            <a:ext cx="7886700" cy="4317900"/>
          </a:xfrm>
          <a:prstGeom prst="rect">
            <a:avLst/>
          </a:prstGeom>
        </p:spPr>
        <p:txBody>
          <a:bodyPr spcFirstLastPara="1" wrap="square" lIns="68575" tIns="34275" rIns="68575" bIns="34275" anchor="t" anchorCtr="0">
            <a:noAutofit/>
          </a:bodyPr>
          <a:lstStyle/>
          <a:p>
            <a:pPr marL="0" lvl="0" indent="0" algn="just" rtl="0">
              <a:spcBef>
                <a:spcPts val="800"/>
              </a:spcBef>
              <a:spcAft>
                <a:spcPts val="0"/>
              </a:spcAft>
              <a:buNone/>
            </a:pPr>
            <a:endParaRPr sz="1600" b="1">
              <a:latin typeface="Times New Roman"/>
              <a:ea typeface="Times New Roman"/>
              <a:cs typeface="Times New Roman"/>
              <a:sym typeface="Times New Roman"/>
            </a:endParaRPr>
          </a:p>
          <a:p>
            <a:pPr marL="0" lvl="0" indent="450215" algn="just" rtl="0">
              <a:lnSpc>
                <a:spcPct val="150000"/>
              </a:lnSpc>
              <a:spcBef>
                <a:spcPts val="1200"/>
              </a:spcBef>
              <a:spcAft>
                <a:spcPts val="0"/>
              </a:spcAft>
              <a:buNone/>
            </a:pPr>
            <a:r>
              <a:rPr lang="ru" sz="1600">
                <a:solidFill>
                  <a:schemeClr val="dk1"/>
                </a:solidFill>
                <a:latin typeface="Times New Roman"/>
                <a:ea typeface="Times New Roman"/>
                <a:cs typeface="Times New Roman"/>
                <a:sym typeface="Times New Roman"/>
              </a:rPr>
              <a:t>Відповідно до НП(с)БО 9, Запаси - активи, які:</a:t>
            </a:r>
            <a:endParaRPr sz="1600">
              <a:solidFill>
                <a:schemeClr val="dk1"/>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chemeClr val="dk1"/>
              </a:buClr>
              <a:buSzPts val="1600"/>
              <a:buFont typeface="Times New Roman"/>
              <a:buChar char="o"/>
            </a:pPr>
            <a:r>
              <a:rPr lang="ru" sz="1600">
                <a:solidFill>
                  <a:schemeClr val="dk1"/>
                </a:solidFill>
                <a:latin typeface="Times New Roman"/>
                <a:ea typeface="Times New Roman"/>
                <a:cs typeface="Times New Roman"/>
                <a:sym typeface="Times New Roman"/>
              </a:rPr>
              <a:t>утримуються  для  подальшого продажу (розподілу, передачі) за умов звичайної  господарської діяльності;</a:t>
            </a:r>
            <a:endParaRPr sz="1600">
              <a:solidFill>
                <a:schemeClr val="dk1"/>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chemeClr val="dk1"/>
              </a:buClr>
              <a:buSzPts val="1600"/>
              <a:buFont typeface="Times New Roman"/>
              <a:buChar char="o"/>
            </a:pPr>
            <a:r>
              <a:rPr lang="ru" sz="1600">
                <a:solidFill>
                  <a:schemeClr val="dk1"/>
                </a:solidFill>
                <a:latin typeface="Times New Roman"/>
                <a:ea typeface="Times New Roman"/>
                <a:cs typeface="Times New Roman"/>
                <a:sym typeface="Times New Roman"/>
              </a:rPr>
              <a:t>перебувають у  процесі виробництва з метою подальшого продажу продукту виробництва;</a:t>
            </a:r>
            <a:endParaRPr sz="1600">
              <a:solidFill>
                <a:schemeClr val="dk1"/>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chemeClr val="dk1"/>
              </a:buClr>
              <a:buSzPts val="1600"/>
              <a:buFont typeface="Times New Roman"/>
              <a:buChar char="o"/>
            </a:pPr>
            <a:r>
              <a:rPr lang="ru" sz="1600">
                <a:solidFill>
                  <a:schemeClr val="dk1"/>
                </a:solidFill>
                <a:latin typeface="Times New Roman"/>
                <a:ea typeface="Times New Roman"/>
                <a:cs typeface="Times New Roman"/>
                <a:sym typeface="Times New Roman"/>
              </a:rPr>
              <a:t>утримуються для  споживання  під  час  виробництва продукції, виконання  робіт   та   надання   послуг,   а   також   управління підприємством.</a:t>
            </a:r>
            <a:endParaRPr sz="1600">
              <a:latin typeface="Times New Roman"/>
              <a:ea typeface="Times New Roman"/>
              <a:cs typeface="Times New Roman"/>
              <a:sym typeface="Times New Roman"/>
            </a:endParaRPr>
          </a:p>
        </p:txBody>
      </p:sp>
      <p:sp>
        <p:nvSpPr>
          <p:cNvPr id="320" name="Google Shape;320;p25"/>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6"/>
          <p:cNvSpPr txBox="1">
            <a:spLocks noGrp="1"/>
          </p:cNvSpPr>
          <p:nvPr>
            <p:ph type="body" idx="1"/>
          </p:nvPr>
        </p:nvSpPr>
        <p:spPr>
          <a:xfrm>
            <a:off x="304800" y="520800"/>
            <a:ext cx="2974800" cy="8871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450215" algn="just" rtl="0">
              <a:lnSpc>
                <a:spcPct val="100000"/>
              </a:lnSpc>
              <a:spcBef>
                <a:spcPts val="0"/>
              </a:spcBef>
              <a:spcAft>
                <a:spcPts val="0"/>
              </a:spcAft>
              <a:buClr>
                <a:schemeClr val="dk1"/>
              </a:buClr>
              <a:buSzPts val="1100"/>
              <a:buFont typeface="Arial"/>
              <a:buNone/>
            </a:pPr>
            <a:r>
              <a:rPr lang="ru" sz="1400">
                <a:solidFill>
                  <a:schemeClr val="dk1"/>
                </a:solidFill>
                <a:latin typeface="Times New Roman"/>
                <a:ea typeface="Times New Roman"/>
                <a:cs typeface="Times New Roman"/>
                <a:sym typeface="Times New Roman"/>
              </a:rPr>
              <a:t>Сировина, основні й допоміжні матеріали,  комплектуючі вироби та  інші  матеріальні  цінності</a:t>
            </a:r>
            <a:endParaRPr/>
          </a:p>
        </p:txBody>
      </p:sp>
      <p:sp>
        <p:nvSpPr>
          <p:cNvPr id="326" name="Google Shape;326;p26"/>
          <p:cNvSpPr txBox="1">
            <a:spLocks noGrp="1"/>
          </p:cNvSpPr>
          <p:nvPr>
            <p:ph type="body" idx="2"/>
          </p:nvPr>
        </p:nvSpPr>
        <p:spPr>
          <a:xfrm>
            <a:off x="311700" y="1547400"/>
            <a:ext cx="3102000" cy="439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450215" algn="just" rtl="0">
              <a:lnSpc>
                <a:spcPct val="150000"/>
              </a:lnSpc>
              <a:spcBef>
                <a:spcPts val="0"/>
              </a:spcBef>
              <a:spcAft>
                <a:spcPts val="0"/>
              </a:spcAft>
              <a:buClr>
                <a:schemeClr val="dk1"/>
              </a:buClr>
              <a:buSzPts val="1100"/>
              <a:buFont typeface="Arial"/>
              <a:buNone/>
            </a:pPr>
            <a:r>
              <a:rPr lang="ru" sz="1400">
                <a:solidFill>
                  <a:schemeClr val="dk1"/>
                </a:solidFill>
                <a:latin typeface="Times New Roman"/>
                <a:ea typeface="Times New Roman"/>
                <a:cs typeface="Times New Roman"/>
                <a:sym typeface="Times New Roman"/>
              </a:rPr>
              <a:t>Незавершене виробництво</a:t>
            </a:r>
            <a:endParaRPr/>
          </a:p>
        </p:txBody>
      </p:sp>
      <p:sp>
        <p:nvSpPr>
          <p:cNvPr id="327" name="Google Shape;327;p26"/>
          <p:cNvSpPr txBox="1">
            <a:spLocks noGrp="1"/>
          </p:cNvSpPr>
          <p:nvPr>
            <p:ph type="body" idx="3"/>
          </p:nvPr>
        </p:nvSpPr>
        <p:spPr>
          <a:xfrm>
            <a:off x="304800" y="2359425"/>
            <a:ext cx="3222000" cy="3858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0" algn="ctr" rtl="0">
              <a:lnSpc>
                <a:spcPct val="150000"/>
              </a:lnSpc>
              <a:spcBef>
                <a:spcPts val="0"/>
              </a:spcBef>
              <a:spcAft>
                <a:spcPts val="0"/>
              </a:spcAft>
              <a:buClr>
                <a:schemeClr val="dk1"/>
              </a:buClr>
              <a:buSzPts val="1100"/>
              <a:buFont typeface="Arial"/>
              <a:buNone/>
            </a:pPr>
            <a:r>
              <a:rPr lang="ru" sz="1400">
                <a:solidFill>
                  <a:schemeClr val="dk1"/>
                </a:solidFill>
                <a:latin typeface="Times New Roman"/>
                <a:ea typeface="Times New Roman"/>
                <a:cs typeface="Times New Roman"/>
                <a:sym typeface="Times New Roman"/>
              </a:rPr>
              <a:t>Готова продукція</a:t>
            </a:r>
            <a:endParaRPr/>
          </a:p>
        </p:txBody>
      </p:sp>
      <p:sp>
        <p:nvSpPr>
          <p:cNvPr id="328" name="Google Shape;328;p26"/>
          <p:cNvSpPr txBox="1">
            <a:spLocks noGrp="1"/>
          </p:cNvSpPr>
          <p:nvPr>
            <p:ph type="body" idx="5"/>
          </p:nvPr>
        </p:nvSpPr>
        <p:spPr>
          <a:xfrm>
            <a:off x="3526725" y="660300"/>
            <a:ext cx="5385600" cy="7476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lvl="0" indent="450215" algn="just" rtl="0">
              <a:lnSpc>
                <a:spcPct val="100000"/>
              </a:lnSpc>
              <a:spcBef>
                <a:spcPts val="0"/>
              </a:spcBef>
              <a:spcAft>
                <a:spcPts val="0"/>
              </a:spcAft>
              <a:buClr>
                <a:schemeClr val="dk1"/>
              </a:buClr>
              <a:buSzPts val="1100"/>
              <a:buFont typeface="Arial"/>
              <a:buNone/>
            </a:pPr>
            <a:r>
              <a:rPr lang="ru" sz="1400" dirty="0">
                <a:solidFill>
                  <a:schemeClr val="dk1"/>
                </a:solidFill>
                <a:latin typeface="Times New Roman"/>
                <a:ea typeface="Times New Roman"/>
                <a:cs typeface="Times New Roman"/>
                <a:sym typeface="Times New Roman"/>
              </a:rPr>
              <a:t>Призначені  для  виробництва продукції,  виконання  робіт, надання послуг, розподілу, передачі, обслуговування  виробництва  й  адміністративних  потреб;</a:t>
            </a:r>
            <a:endParaRPr sz="1400" dirty="0">
              <a:solidFill>
                <a:schemeClr val="dk1"/>
              </a:solidFill>
              <a:latin typeface="Times New Roman"/>
              <a:ea typeface="Times New Roman"/>
              <a:cs typeface="Times New Roman"/>
              <a:sym typeface="Times New Roman"/>
            </a:endParaRPr>
          </a:p>
          <a:p>
            <a:pPr marL="0" lvl="0" indent="0" algn="l" rtl="0">
              <a:spcBef>
                <a:spcPts val="800"/>
              </a:spcBef>
              <a:spcAft>
                <a:spcPts val="0"/>
              </a:spcAft>
              <a:buNone/>
            </a:pPr>
            <a:endParaRPr dirty="0"/>
          </a:p>
        </p:txBody>
      </p:sp>
      <p:sp>
        <p:nvSpPr>
          <p:cNvPr id="329" name="Google Shape;329;p26"/>
          <p:cNvSpPr txBox="1">
            <a:spLocks noGrp="1"/>
          </p:cNvSpPr>
          <p:nvPr>
            <p:ph type="body" idx="6"/>
          </p:nvPr>
        </p:nvSpPr>
        <p:spPr>
          <a:xfrm>
            <a:off x="3695700" y="1495650"/>
            <a:ext cx="5188200" cy="622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lvl="0" indent="450215" algn="just" rtl="0">
              <a:lnSpc>
                <a:spcPct val="140000"/>
              </a:lnSpc>
              <a:spcBef>
                <a:spcPts val="0"/>
              </a:spcBef>
              <a:spcAft>
                <a:spcPts val="0"/>
              </a:spcAft>
              <a:buClr>
                <a:schemeClr val="dk1"/>
              </a:buClr>
              <a:buSzPts val="770"/>
              <a:buFont typeface="Arial"/>
              <a:buNone/>
            </a:pPr>
            <a:r>
              <a:rPr lang="ru" sz="1480">
                <a:solidFill>
                  <a:schemeClr val="dk1"/>
                </a:solidFill>
                <a:latin typeface="Times New Roman"/>
                <a:ea typeface="Times New Roman"/>
                <a:cs typeface="Times New Roman"/>
                <a:sym typeface="Times New Roman"/>
              </a:rPr>
              <a:t>Незакінчені обробкою  і складанням деталі,  вузли, вироби та незакінчені технологічні процеси;</a:t>
            </a:r>
            <a:endParaRPr sz="1270"/>
          </a:p>
        </p:txBody>
      </p:sp>
      <p:sp>
        <p:nvSpPr>
          <p:cNvPr id="330" name="Google Shape;330;p26"/>
          <p:cNvSpPr txBox="1">
            <a:spLocks noGrp="1"/>
          </p:cNvSpPr>
          <p:nvPr>
            <p:ph type="body" idx="7"/>
          </p:nvPr>
        </p:nvSpPr>
        <p:spPr>
          <a:xfrm>
            <a:off x="3992100" y="2332725"/>
            <a:ext cx="4873500" cy="439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rmAutofit/>
          </a:bodyPr>
          <a:lstStyle/>
          <a:p>
            <a:pPr marL="0" lvl="0" indent="450215" algn="just" rtl="0">
              <a:lnSpc>
                <a:spcPct val="150000"/>
              </a:lnSpc>
              <a:spcBef>
                <a:spcPts val="0"/>
              </a:spcBef>
              <a:spcAft>
                <a:spcPts val="0"/>
              </a:spcAft>
              <a:buNone/>
            </a:pPr>
            <a:r>
              <a:rPr lang="ru" sz="1400">
                <a:solidFill>
                  <a:schemeClr val="dk1"/>
                </a:solidFill>
                <a:latin typeface="Times New Roman"/>
                <a:ea typeface="Times New Roman"/>
                <a:cs typeface="Times New Roman"/>
                <a:sym typeface="Times New Roman"/>
              </a:rPr>
              <a:t>Виготовлена на підприємстві, призначена для  продажу; </a:t>
            </a:r>
            <a:endParaRPr sz="1400"/>
          </a:p>
        </p:txBody>
      </p:sp>
      <p:sp>
        <p:nvSpPr>
          <p:cNvPr id="331" name="Google Shape;331;p26"/>
          <p:cNvSpPr txBox="1"/>
          <p:nvPr/>
        </p:nvSpPr>
        <p:spPr>
          <a:xfrm>
            <a:off x="663192" y="61613"/>
            <a:ext cx="7848600" cy="608762"/>
          </a:xfrm>
          <a:prstGeom prst="rect">
            <a:avLst/>
          </a:prstGeom>
          <a:noFill/>
          <a:ln>
            <a:noFill/>
          </a:ln>
        </p:spPr>
        <p:txBody>
          <a:bodyPr spcFirstLastPara="1" wrap="square" lIns="91425" tIns="91425" rIns="91425" bIns="91425" anchor="t" anchorCtr="0">
            <a:noAutofit/>
          </a:bodyPr>
          <a:lstStyle/>
          <a:p>
            <a:pPr marL="0" lvl="0" indent="450215" algn="ctr" rtl="0">
              <a:lnSpc>
                <a:spcPct val="150000"/>
              </a:lnSpc>
              <a:spcBef>
                <a:spcPts val="0"/>
              </a:spcBef>
              <a:spcAft>
                <a:spcPts val="0"/>
              </a:spcAft>
              <a:buClr>
                <a:schemeClr val="dk1"/>
              </a:buClr>
              <a:buSzPts val="1100"/>
              <a:buFont typeface="Arial"/>
              <a:buNone/>
            </a:pPr>
            <a:r>
              <a:rPr lang="ru" sz="1800" dirty="0">
                <a:solidFill>
                  <a:schemeClr val="dk1"/>
                </a:solidFill>
                <a:latin typeface="Times New Roman"/>
                <a:ea typeface="Times New Roman"/>
                <a:cs typeface="Times New Roman"/>
                <a:sym typeface="Times New Roman"/>
              </a:rPr>
              <a:t>Класифікація запасів відповідно до НП(с)БО №9 «Запаси»</a:t>
            </a:r>
            <a:endParaRPr sz="2500" dirty="0">
              <a:solidFill>
                <a:srgbClr val="3F3F3F"/>
              </a:solidFill>
            </a:endParaRPr>
          </a:p>
        </p:txBody>
      </p:sp>
      <p:sp>
        <p:nvSpPr>
          <p:cNvPr id="332" name="Google Shape;332;p26"/>
          <p:cNvSpPr txBox="1">
            <a:spLocks noGrp="1"/>
          </p:cNvSpPr>
          <p:nvPr>
            <p:ph type="body" idx="1"/>
          </p:nvPr>
        </p:nvSpPr>
        <p:spPr>
          <a:xfrm>
            <a:off x="304800" y="4511550"/>
            <a:ext cx="4098900" cy="3858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0" algn="ctr" rtl="0">
              <a:lnSpc>
                <a:spcPct val="150000"/>
              </a:lnSpc>
              <a:spcBef>
                <a:spcPts val="0"/>
              </a:spcBef>
              <a:spcAft>
                <a:spcPts val="0"/>
              </a:spcAft>
              <a:buNone/>
            </a:pPr>
            <a:r>
              <a:rPr lang="ru" sz="1400">
                <a:solidFill>
                  <a:schemeClr val="dk1"/>
                </a:solidFill>
                <a:latin typeface="Times New Roman"/>
                <a:ea typeface="Times New Roman"/>
                <a:cs typeface="Times New Roman"/>
                <a:sym typeface="Times New Roman"/>
              </a:rPr>
              <a:t>Товари</a:t>
            </a:r>
            <a:endParaRPr/>
          </a:p>
        </p:txBody>
      </p:sp>
      <p:sp>
        <p:nvSpPr>
          <p:cNvPr id="333" name="Google Shape;333;p26"/>
          <p:cNvSpPr txBox="1">
            <a:spLocks noGrp="1"/>
          </p:cNvSpPr>
          <p:nvPr>
            <p:ph type="body" idx="2"/>
          </p:nvPr>
        </p:nvSpPr>
        <p:spPr>
          <a:xfrm>
            <a:off x="355500" y="3051300"/>
            <a:ext cx="3581400" cy="5268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0" algn="ctr" rtl="0">
              <a:lnSpc>
                <a:spcPct val="150000"/>
              </a:lnSpc>
              <a:spcBef>
                <a:spcPts val="0"/>
              </a:spcBef>
              <a:spcAft>
                <a:spcPts val="0"/>
              </a:spcAft>
              <a:buNone/>
            </a:pPr>
            <a:r>
              <a:rPr lang="ru" sz="1400">
                <a:solidFill>
                  <a:schemeClr val="dk1"/>
                </a:solidFill>
                <a:latin typeface="Times New Roman"/>
                <a:ea typeface="Times New Roman"/>
                <a:cs typeface="Times New Roman"/>
                <a:sym typeface="Times New Roman"/>
              </a:rPr>
              <a:t> Малоцінні та швидкозношувані  предмети</a:t>
            </a:r>
            <a:endParaRPr/>
          </a:p>
        </p:txBody>
      </p:sp>
      <p:sp>
        <p:nvSpPr>
          <p:cNvPr id="334" name="Google Shape;334;p26"/>
          <p:cNvSpPr txBox="1">
            <a:spLocks noGrp="1"/>
          </p:cNvSpPr>
          <p:nvPr>
            <p:ph type="body" idx="6"/>
          </p:nvPr>
        </p:nvSpPr>
        <p:spPr>
          <a:xfrm>
            <a:off x="4457925" y="2903138"/>
            <a:ext cx="4454400" cy="6603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rmAutofit fontScale="92500" lnSpcReduction="10000"/>
          </a:bodyPr>
          <a:lstStyle/>
          <a:p>
            <a:pPr marL="0" lvl="0" indent="450215" algn="just" rtl="0">
              <a:lnSpc>
                <a:spcPct val="150000"/>
              </a:lnSpc>
              <a:spcBef>
                <a:spcPts val="0"/>
              </a:spcBef>
              <a:spcAft>
                <a:spcPts val="0"/>
              </a:spcAft>
              <a:buNone/>
            </a:pPr>
            <a:r>
              <a:rPr lang="ru" sz="1400" dirty="0">
                <a:solidFill>
                  <a:schemeClr val="dk1"/>
                </a:solidFill>
                <a:latin typeface="Times New Roman"/>
                <a:ea typeface="Times New Roman"/>
                <a:cs typeface="Times New Roman"/>
                <a:sym typeface="Times New Roman"/>
              </a:rPr>
              <a:t> Використовуються протягом не більше одного року, або нормального операційного циклу</a:t>
            </a:r>
            <a:endParaRPr dirty="0"/>
          </a:p>
        </p:txBody>
      </p:sp>
      <p:sp>
        <p:nvSpPr>
          <p:cNvPr id="335" name="Google Shape;335;p26"/>
          <p:cNvSpPr txBox="1">
            <a:spLocks noGrp="1"/>
          </p:cNvSpPr>
          <p:nvPr>
            <p:ph type="body" idx="3"/>
          </p:nvPr>
        </p:nvSpPr>
        <p:spPr>
          <a:xfrm>
            <a:off x="304800" y="3825225"/>
            <a:ext cx="3822600" cy="439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ctr" anchorCtr="0">
            <a:noAutofit/>
          </a:bodyPr>
          <a:lstStyle/>
          <a:p>
            <a:pPr marL="0" lvl="0" indent="0" algn="ctr" rtl="0">
              <a:lnSpc>
                <a:spcPct val="150000"/>
              </a:lnSpc>
              <a:spcBef>
                <a:spcPts val="0"/>
              </a:spcBef>
              <a:spcAft>
                <a:spcPts val="0"/>
              </a:spcAft>
              <a:buNone/>
            </a:pPr>
            <a:r>
              <a:rPr lang="ru" sz="1400">
                <a:solidFill>
                  <a:schemeClr val="dk1"/>
                </a:solidFill>
                <a:latin typeface="Times New Roman"/>
                <a:ea typeface="Times New Roman"/>
                <a:cs typeface="Times New Roman"/>
                <a:sym typeface="Times New Roman"/>
              </a:rPr>
              <a:t>Поточні  біологічні  активи</a:t>
            </a:r>
            <a:endParaRPr/>
          </a:p>
        </p:txBody>
      </p:sp>
      <p:sp>
        <p:nvSpPr>
          <p:cNvPr id="336" name="Google Shape;336;p26"/>
          <p:cNvSpPr txBox="1">
            <a:spLocks noGrp="1"/>
          </p:cNvSpPr>
          <p:nvPr>
            <p:ph type="body" idx="7"/>
          </p:nvPr>
        </p:nvSpPr>
        <p:spPr>
          <a:xfrm>
            <a:off x="4813400" y="3694675"/>
            <a:ext cx="4098900" cy="622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lvl="0" indent="450215" algn="just" rtl="0">
              <a:lnSpc>
                <a:spcPct val="150000"/>
              </a:lnSpc>
              <a:spcBef>
                <a:spcPts val="0"/>
              </a:spcBef>
              <a:spcAft>
                <a:spcPts val="0"/>
              </a:spcAft>
              <a:buNone/>
            </a:pPr>
            <a:r>
              <a:rPr lang="ru" sz="1400" dirty="0">
                <a:solidFill>
                  <a:schemeClr val="dk1"/>
                </a:solidFill>
                <a:latin typeface="Times New Roman"/>
                <a:ea typeface="Times New Roman"/>
                <a:cs typeface="Times New Roman"/>
                <a:sym typeface="Times New Roman"/>
              </a:rPr>
              <a:t> Сільськогосподарська продукція  і  продукція  лісового господарства </a:t>
            </a:r>
            <a:endParaRPr sz="1400" dirty="0"/>
          </a:p>
        </p:txBody>
      </p:sp>
      <p:sp>
        <p:nvSpPr>
          <p:cNvPr id="337" name="Google Shape;337;p26"/>
          <p:cNvSpPr txBox="1">
            <a:spLocks noGrp="1"/>
          </p:cNvSpPr>
          <p:nvPr>
            <p:ph type="body" idx="5"/>
          </p:nvPr>
        </p:nvSpPr>
        <p:spPr>
          <a:xfrm>
            <a:off x="4978425" y="4457650"/>
            <a:ext cx="3933900" cy="622200"/>
          </a:xfrm>
          <a:prstGeom prst="rect">
            <a:avLst/>
          </a:prstGeom>
          <a:ln w="9525" cap="flat" cmpd="sng">
            <a:solidFill>
              <a:srgbClr val="000000"/>
            </a:solidFill>
            <a:prstDash val="solid"/>
            <a:round/>
            <a:headEnd type="none" w="sm" len="sm"/>
            <a:tailEnd type="none" w="sm" len="sm"/>
          </a:ln>
        </p:spPr>
        <p:txBody>
          <a:bodyPr spcFirstLastPara="1" wrap="square" lIns="68575" tIns="34275" rIns="68575" bIns="34275" anchor="t" anchorCtr="0">
            <a:noAutofit/>
          </a:bodyPr>
          <a:lstStyle/>
          <a:p>
            <a:pPr marL="0" lvl="0" indent="457200" algn="just" rtl="0">
              <a:lnSpc>
                <a:spcPct val="150000"/>
              </a:lnSpc>
              <a:spcBef>
                <a:spcPts val="0"/>
              </a:spcBef>
              <a:spcAft>
                <a:spcPts val="0"/>
              </a:spcAft>
              <a:buNone/>
            </a:pPr>
            <a:r>
              <a:rPr lang="ru" sz="1400">
                <a:solidFill>
                  <a:schemeClr val="dk1"/>
                </a:solidFill>
                <a:latin typeface="Times New Roman"/>
                <a:ea typeface="Times New Roman"/>
                <a:cs typeface="Times New Roman"/>
                <a:sym typeface="Times New Roman"/>
              </a:rPr>
              <a:t>У вигляді матеріальних цінностей, придбані та утримуються з метою продажу</a:t>
            </a:r>
            <a:endParaRPr sz="1400"/>
          </a:p>
        </p:txBody>
      </p:sp>
      <p:cxnSp>
        <p:nvCxnSpPr>
          <p:cNvPr id="338" name="Google Shape;338;p26"/>
          <p:cNvCxnSpPr/>
          <p:nvPr/>
        </p:nvCxnSpPr>
        <p:spPr>
          <a:xfrm>
            <a:off x="3591500" y="4457650"/>
            <a:ext cx="1143000" cy="0"/>
          </a:xfrm>
          <a:prstGeom prst="straightConnector1">
            <a:avLst/>
          </a:prstGeom>
          <a:noFill/>
          <a:ln w="9525" cap="flat" cmpd="sng">
            <a:solidFill>
              <a:srgbClr val="E2B08C"/>
            </a:solidFill>
            <a:prstDash val="solid"/>
            <a:round/>
            <a:headEnd type="none" w="med" len="med"/>
            <a:tailEnd type="none" w="med" len="med"/>
          </a:ln>
        </p:spPr>
      </p:cxnSp>
      <p:sp>
        <p:nvSpPr>
          <p:cNvPr id="339" name="Google Shape;339;p26"/>
          <p:cNvSpPr txBox="1">
            <a:spLocks noGrp="1"/>
          </p:cNvSpPr>
          <p:nvPr>
            <p:ph type="sldNum" idx="12"/>
          </p:nvPr>
        </p:nvSpPr>
        <p:spPr>
          <a:xfrm>
            <a:off x="8108156" y="4767263"/>
            <a:ext cx="4071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27"/>
          <p:cNvSpPr txBox="1"/>
          <p:nvPr/>
        </p:nvSpPr>
        <p:spPr>
          <a:xfrm>
            <a:off x="679500" y="152400"/>
            <a:ext cx="7785000" cy="431700"/>
          </a:xfrm>
          <a:prstGeom prst="rect">
            <a:avLst/>
          </a:prstGeom>
          <a:noFill/>
          <a:ln>
            <a:noFill/>
          </a:ln>
        </p:spPr>
        <p:txBody>
          <a:bodyPr spcFirstLastPara="1" wrap="square" lIns="91425" tIns="91425" rIns="91425" bIns="91425" anchor="t" anchorCtr="0">
            <a:noAutofit/>
          </a:bodyPr>
          <a:lstStyle/>
          <a:p>
            <a:pPr marL="0" lvl="0" indent="457200" algn="ctr" rtl="0">
              <a:lnSpc>
                <a:spcPct val="150000"/>
              </a:lnSpc>
              <a:spcBef>
                <a:spcPts val="0"/>
              </a:spcBef>
              <a:spcAft>
                <a:spcPts val="0"/>
              </a:spcAft>
              <a:buClr>
                <a:schemeClr val="dk1"/>
              </a:buClr>
              <a:buSzPts val="1100"/>
              <a:buFont typeface="Arial"/>
              <a:buNone/>
            </a:pPr>
            <a:r>
              <a:rPr lang="ru" sz="1800" b="1">
                <a:solidFill>
                  <a:schemeClr val="dk1"/>
                </a:solidFill>
                <a:latin typeface="Times New Roman"/>
                <a:ea typeface="Times New Roman"/>
                <a:cs typeface="Times New Roman"/>
                <a:sym typeface="Times New Roman"/>
              </a:rPr>
              <a:t>Методи оцінки запасів </a:t>
            </a:r>
            <a:endParaRPr sz="2500" b="1">
              <a:solidFill>
                <a:srgbClr val="3F3F3F"/>
              </a:solidFill>
            </a:endParaRPr>
          </a:p>
        </p:txBody>
      </p:sp>
      <p:pic>
        <p:nvPicPr>
          <p:cNvPr id="345" name="Google Shape;345;p27"/>
          <p:cNvPicPr preferRelativeResize="0"/>
          <p:nvPr/>
        </p:nvPicPr>
        <p:blipFill rotWithShape="1">
          <a:blip r:embed="rId3">
            <a:alphaModFix/>
          </a:blip>
          <a:srcRect l="40414" t="30855" r="12642" b="7137"/>
          <a:stretch/>
        </p:blipFill>
        <p:spPr>
          <a:xfrm>
            <a:off x="1701800" y="584100"/>
            <a:ext cx="5740400" cy="4262849"/>
          </a:xfrm>
          <a:prstGeom prst="rect">
            <a:avLst/>
          </a:prstGeom>
          <a:noFill/>
          <a:ln>
            <a:noFill/>
          </a:ln>
        </p:spPr>
      </p:pic>
      <p:sp>
        <p:nvSpPr>
          <p:cNvPr id="346" name="Google Shape;346;p27"/>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28"/>
          <p:cNvSpPr txBox="1">
            <a:spLocks noGrp="1"/>
          </p:cNvSpPr>
          <p:nvPr>
            <p:ph type="title"/>
          </p:nvPr>
        </p:nvSpPr>
        <p:spPr>
          <a:xfrm>
            <a:off x="628650" y="273850"/>
            <a:ext cx="7886700" cy="1364400"/>
          </a:xfrm>
          <a:prstGeom prst="rect">
            <a:avLst/>
          </a:prstGeom>
        </p:spPr>
        <p:txBody>
          <a:bodyPr spcFirstLastPara="1" wrap="square" lIns="68575" tIns="34275" rIns="68575" bIns="34275" anchor="ctr" anchorCtr="0">
            <a:normAutofit fontScale="90000"/>
          </a:bodyPr>
          <a:lstStyle/>
          <a:p>
            <a:pPr marL="0" lvl="0" indent="457200" algn="just" rtl="0">
              <a:lnSpc>
                <a:spcPct val="150000"/>
              </a:lnSpc>
              <a:spcBef>
                <a:spcPts val="0"/>
              </a:spcBef>
              <a:spcAft>
                <a:spcPts val="0"/>
              </a:spcAft>
              <a:buNone/>
            </a:pPr>
            <a:endParaRPr sz="1400">
              <a:solidFill>
                <a:schemeClr val="dk1"/>
              </a:solidFill>
              <a:latin typeface="Times New Roman"/>
              <a:ea typeface="Times New Roman"/>
              <a:cs typeface="Times New Roman"/>
              <a:sym typeface="Times New Roman"/>
            </a:endParaRPr>
          </a:p>
          <a:p>
            <a:pPr marL="0" lvl="0" indent="457200" algn="just" rtl="0">
              <a:lnSpc>
                <a:spcPct val="150000"/>
              </a:lnSpc>
              <a:spcBef>
                <a:spcPts val="0"/>
              </a:spcBef>
              <a:spcAft>
                <a:spcPts val="0"/>
              </a:spcAft>
              <a:buClr>
                <a:schemeClr val="dk1"/>
              </a:buClr>
              <a:buSzPct val="66220"/>
              <a:buFont typeface="Arial"/>
              <a:buNone/>
            </a:pPr>
            <a:r>
              <a:rPr lang="ru" sz="1661">
                <a:solidFill>
                  <a:schemeClr val="dk1"/>
                </a:solidFill>
                <a:latin typeface="Times New Roman"/>
                <a:ea typeface="Times New Roman"/>
                <a:cs typeface="Times New Roman"/>
                <a:sym typeface="Times New Roman"/>
              </a:rPr>
              <a:t>Синтетичний облік забезпечує систематизоване узагальнення даних про запаси на відповідних бухгалтерських рахунках, необхідне для формування звітності. Натомість аналітичний облік надає деталізовану інформацію щодо кожної номенклатурної позиції запасів, їх руху, місця зберігання та цільового використання.</a:t>
            </a:r>
            <a:endParaRPr sz="1661">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endParaRPr/>
          </a:p>
        </p:txBody>
      </p:sp>
      <p:pic>
        <p:nvPicPr>
          <p:cNvPr id="352" name="Google Shape;352;p28"/>
          <p:cNvPicPr preferRelativeResize="0"/>
          <p:nvPr/>
        </p:nvPicPr>
        <p:blipFill rotWithShape="1">
          <a:blip r:embed="rId3">
            <a:alphaModFix/>
          </a:blip>
          <a:srcRect l="44581" t="39992" r="10000" b="17763"/>
          <a:stretch/>
        </p:blipFill>
        <p:spPr>
          <a:xfrm>
            <a:off x="1718400" y="1739900"/>
            <a:ext cx="5761901" cy="3013100"/>
          </a:xfrm>
          <a:prstGeom prst="rect">
            <a:avLst/>
          </a:prstGeom>
          <a:noFill/>
          <a:ln>
            <a:noFill/>
          </a:ln>
        </p:spPr>
      </p:pic>
      <p:sp>
        <p:nvSpPr>
          <p:cNvPr id="353" name="Google Shape;353;p28"/>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29"/>
          <p:cNvSpPr txBox="1">
            <a:spLocks noGrp="1"/>
          </p:cNvSpPr>
          <p:nvPr>
            <p:ph type="title"/>
          </p:nvPr>
        </p:nvSpPr>
        <p:spPr>
          <a:xfrm>
            <a:off x="717550" y="159544"/>
            <a:ext cx="7886700" cy="994200"/>
          </a:xfrm>
          <a:prstGeom prst="rect">
            <a:avLst/>
          </a:prstGeom>
        </p:spPr>
        <p:txBody>
          <a:bodyPr spcFirstLastPara="1" wrap="square" lIns="68575" tIns="34275" rIns="68575" bIns="34275" anchor="ctr" anchorCtr="0">
            <a:normAutofit/>
          </a:bodyPr>
          <a:lstStyle/>
          <a:p>
            <a:pPr marL="0" lvl="0" indent="457200" algn="ctr" rtl="0">
              <a:lnSpc>
                <a:spcPct val="150000"/>
              </a:lnSpc>
              <a:spcBef>
                <a:spcPts val="0"/>
              </a:spcBef>
              <a:spcAft>
                <a:spcPts val="0"/>
              </a:spcAft>
              <a:buClr>
                <a:schemeClr val="dk1"/>
              </a:buClr>
              <a:buSzPts val="1100"/>
              <a:buFont typeface="Arial"/>
              <a:buNone/>
            </a:pPr>
            <a:r>
              <a:rPr lang="ru" sz="1600" b="1">
                <a:solidFill>
                  <a:schemeClr val="dk1"/>
                </a:solidFill>
                <a:latin typeface="Times New Roman"/>
                <a:ea typeface="Times New Roman"/>
                <a:cs typeface="Times New Roman"/>
                <a:sym typeface="Times New Roman"/>
              </a:rPr>
              <a:t>Комплекс дій для ефективного ведення обліку та аналізу виробничих запасів</a:t>
            </a:r>
            <a:endParaRPr sz="2300" b="1"/>
          </a:p>
        </p:txBody>
      </p:sp>
      <p:pic>
        <p:nvPicPr>
          <p:cNvPr id="359" name="Google Shape;359;p29"/>
          <p:cNvPicPr preferRelativeResize="0"/>
          <p:nvPr/>
        </p:nvPicPr>
        <p:blipFill rotWithShape="1">
          <a:blip r:embed="rId3">
            <a:alphaModFix/>
          </a:blip>
          <a:srcRect l="33747" t="34806" r="27501" b="10103"/>
          <a:stretch/>
        </p:blipFill>
        <p:spPr>
          <a:xfrm>
            <a:off x="2184400" y="959000"/>
            <a:ext cx="5080000" cy="4060351"/>
          </a:xfrm>
          <a:prstGeom prst="rect">
            <a:avLst/>
          </a:prstGeom>
          <a:noFill/>
          <a:ln>
            <a:noFill/>
          </a:ln>
        </p:spPr>
      </p:pic>
      <p:sp>
        <p:nvSpPr>
          <p:cNvPr id="360" name="Google Shape;360;p29"/>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0"/>
          <p:cNvSpPr txBox="1">
            <a:spLocks noGrp="1"/>
          </p:cNvSpPr>
          <p:nvPr>
            <p:ph type="title"/>
          </p:nvPr>
        </p:nvSpPr>
        <p:spPr>
          <a:xfrm>
            <a:off x="628650" y="190500"/>
            <a:ext cx="7886700" cy="1458900"/>
          </a:xfrm>
          <a:prstGeom prst="rect">
            <a:avLst/>
          </a:prstGeom>
        </p:spPr>
        <p:txBody>
          <a:bodyPr spcFirstLastPara="1" wrap="square" lIns="68575" tIns="34275" rIns="68575" bIns="34275" anchor="ctr" anchorCtr="0">
            <a:noAutofit/>
          </a:bodyPr>
          <a:lstStyle/>
          <a:p>
            <a:pPr marL="0" lvl="0" indent="457200" algn="just" rtl="0">
              <a:lnSpc>
                <a:spcPct val="150000"/>
              </a:lnSpc>
              <a:spcBef>
                <a:spcPts val="0"/>
              </a:spcBef>
              <a:spcAft>
                <a:spcPts val="0"/>
              </a:spcAft>
              <a:buNone/>
            </a:pPr>
            <a:r>
              <a:rPr lang="ru" sz="1400">
                <a:latin typeface="Times New Roman"/>
                <a:ea typeface="Times New Roman"/>
                <a:cs typeface="Times New Roman"/>
                <a:sym typeface="Times New Roman"/>
              </a:rPr>
              <a:t>Ми провели загальний аналіз фінансового стану на ТОВ “ХімСпецСинтез”, що </a:t>
            </a:r>
            <a:r>
              <a:rPr lang="ru" sz="1400">
                <a:solidFill>
                  <a:schemeClr val="dk1"/>
                </a:solidFill>
                <a:latin typeface="Times New Roman"/>
                <a:ea typeface="Times New Roman"/>
                <a:cs typeface="Times New Roman"/>
                <a:sym typeface="Times New Roman"/>
              </a:rPr>
              <a:t>є виробничим комплексом у галузі синтезу спеціалізованих хімічних сполук промислового призначення. </a:t>
            </a:r>
            <a:endParaRPr sz="1400">
              <a:solidFill>
                <a:schemeClr val="dk1"/>
              </a:solidFill>
              <a:latin typeface="Times New Roman"/>
              <a:ea typeface="Times New Roman"/>
              <a:cs typeface="Times New Roman"/>
              <a:sym typeface="Times New Roman"/>
            </a:endParaRPr>
          </a:p>
          <a:p>
            <a:pPr marL="0" lvl="0" indent="457200" algn="r" rtl="0">
              <a:lnSpc>
                <a:spcPct val="150000"/>
              </a:lnSpc>
              <a:spcBef>
                <a:spcPts val="0"/>
              </a:spcBef>
              <a:spcAft>
                <a:spcPts val="0"/>
              </a:spcAft>
              <a:buNone/>
            </a:pPr>
            <a:endParaRPr sz="1600" b="1">
              <a:solidFill>
                <a:schemeClr val="dk1"/>
              </a:solidFill>
              <a:latin typeface="Times New Roman"/>
              <a:ea typeface="Times New Roman"/>
              <a:cs typeface="Times New Roman"/>
              <a:sym typeface="Times New Roman"/>
            </a:endParaRPr>
          </a:p>
        </p:txBody>
      </p:sp>
      <p:sp>
        <p:nvSpPr>
          <p:cNvPr id="366" name="Google Shape;366;p30"/>
          <p:cNvSpPr txBox="1">
            <a:spLocks noGrp="1"/>
          </p:cNvSpPr>
          <p:nvPr>
            <p:ph type="sldNum" idx="12"/>
          </p:nvPr>
        </p:nvSpPr>
        <p:spPr>
          <a:xfrm>
            <a:off x="6457950" y="4767263"/>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ru"/>
              <a:t>9</a:t>
            </a:fld>
            <a:endParaRPr/>
          </a:p>
        </p:txBody>
      </p:sp>
      <p:pic>
        <p:nvPicPr>
          <p:cNvPr id="367" name="Google Shape;367;p30"/>
          <p:cNvPicPr preferRelativeResize="0"/>
          <p:nvPr/>
        </p:nvPicPr>
        <p:blipFill rotWithShape="1">
          <a:blip r:embed="rId3">
            <a:alphaModFix/>
          </a:blip>
          <a:srcRect l="33487" t="42141" r="9954" b="7564"/>
          <a:stretch/>
        </p:blipFill>
        <p:spPr>
          <a:xfrm>
            <a:off x="1216000" y="1174050"/>
            <a:ext cx="7186424" cy="3593224"/>
          </a:xfrm>
          <a:prstGeom prst="rect">
            <a:avLst/>
          </a:prstGeom>
          <a:noFill/>
          <a:ln>
            <a:noFill/>
          </a:ln>
        </p:spPr>
      </p:pic>
    </p:spTree>
  </p:cSld>
  <p:clrMapOvr>
    <a:masterClrMapping/>
  </p:clrMapOvr>
</p:sld>
</file>

<file path=ppt/theme/theme1.xml><?xml version="1.0" encoding="utf-8"?>
<a:theme xmlns:a="http://schemas.openxmlformats.org/drawingml/2006/main" name="Одиночная линия">
  <a:themeElements>
    <a:clrScheme name="Custom 167">
      <a:dk1>
        <a:srgbClr val="000000"/>
      </a:dk1>
      <a:lt1>
        <a:srgbClr val="FFFFFF"/>
      </a:lt1>
      <a:dk2>
        <a:srgbClr val="44546A"/>
      </a:dk2>
      <a:lt2>
        <a:srgbClr val="E7E6E6"/>
      </a:lt2>
      <a:accent1>
        <a:srgbClr val="FBF4EF"/>
      </a:accent1>
      <a:accent2>
        <a:srgbClr val="F7F6F3"/>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498</Words>
  <Application>Microsoft Office PowerPoint</Application>
  <PresentationFormat>Экран (16:9)</PresentationFormat>
  <Paragraphs>68</Paragraphs>
  <Slides>13</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Одиночная линия</vt:lpstr>
      <vt:lpstr>КВАЛІФІКАЦІЙНА РОБОТА БАКАЛАВРА  на тему: “Бухгалтерський облік і аналіз запасів промислового підприємства” </vt:lpstr>
      <vt:lpstr> Метою роботи є дослідити теоретичні, нормативні та практичні аспекти організації бухгалтерського обліку та аналізу запасів, а також розробити практичні рекомендації щодо їх вдосконалення на прикладі ТОВ «ХімСпецСинтез». Для досягнення цієї мети необхідно вирішити наступні задачі: розкрити економічну сутність та класифікацію запасів; проаналізувати організацію бухгалтерського обліку запасів на підприємстві; провести аналіз стану, структури й ефективності використання запасів; надати рекомендації щодо вдосконалення обліку та аналізу запасів.</vt:lpstr>
      <vt:lpstr>Презентация PowerPoint</vt:lpstr>
      <vt:lpstr>Презентация PowerPoint</vt:lpstr>
      <vt:lpstr>Презентация PowerPoint</vt:lpstr>
      <vt:lpstr>Презентация PowerPoint</vt:lpstr>
      <vt:lpstr> Синтетичний облік забезпечує систематизоване узагальнення даних про запаси на відповідних бухгалтерських рахунках, необхідне для формування звітності. Натомість аналітичний облік надає деталізовану інформацію щодо кожної номенклатурної позиції запасів, їх руху, місця зберігання та цільового використання. </vt:lpstr>
      <vt:lpstr>Комплекс дій для ефективного ведення обліку та аналізу виробничих запасів</vt:lpstr>
      <vt:lpstr>Ми провели загальний аналіз фінансового стану на ТОВ “ХімСпецСинтез”, що є виробничим комплексом у галузі синтезу спеціалізованих хімічних сполук промислового призначення.  </vt:lpstr>
      <vt:lpstr> Значне збільшення обсягів незавершеного виробництва, у якому акумульовано майже втричі більше сировини та матеріалів, ніж у попередньому періоді, призвело до зниження рівня виходу готової продукції.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КВАЛІФІКАЦІЙНА РОБОТА БАКАЛАВРА  на тему: “Бухгалтерський облік і аналіз запасів промислового підприємства” </dc:title>
  <dc:creator>Любов Андрєєва</dc:creator>
  <cp:lastModifiedBy>Пользователь Windows</cp:lastModifiedBy>
  <cp:revision>2</cp:revision>
  <dcterms:modified xsi:type="dcterms:W3CDTF">2025-06-23T18:45:02Z</dcterms:modified>
</cp:coreProperties>
</file>